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56" r:id="rId6"/>
    <p:sldId id="261" r:id="rId7"/>
    <p:sldId id="262" r:id="rId8"/>
    <p:sldId id="264" r:id="rId9"/>
    <p:sldId id="265" r:id="rId10"/>
    <p:sldId id="263" r:id="rId11"/>
    <p:sldId id="266" r:id="rId12"/>
    <p:sldId id="258" r:id="rId13"/>
    <p:sldId id="259" r:id="rId14"/>
    <p:sldId id="257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dd Eisworth" userId="44dcb96e02a5eabe" providerId="LiveId" clId="{5E86CBE2-9E98-42DB-AA13-19E6695FE1A5}"/>
    <pc:docChg chg="addSld">
      <pc:chgData name="Todd Eisworth" userId="44dcb96e02a5eabe" providerId="LiveId" clId="{5E86CBE2-9E98-42DB-AA13-19E6695FE1A5}" dt="2022-09-28T18:25:56.463" v="0" actId="2890"/>
      <pc:docMkLst>
        <pc:docMk/>
      </pc:docMkLst>
      <pc:sldChg chg="add">
        <pc:chgData name="Todd Eisworth" userId="44dcb96e02a5eabe" providerId="LiveId" clId="{5E86CBE2-9E98-42DB-AA13-19E6695FE1A5}" dt="2022-09-28T18:25:56.463" v="0" actId="2890"/>
        <pc:sldMkLst>
          <pc:docMk/>
          <pc:sldMk cId="1070667450" sldId="27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1:09:20.0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37.92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126 1443 24575,'333'14'0,"-39"12"0,-188-13 0,-69-7 0,65 1 0,-12-5 0,-53 0 0,-1-1 0,0-2 0,1-2 0,47-9 0,-70 9 0,1-1 0,-1-1 0,0 0 0,-1-1 0,1-1 0,-1 0 0,20-14 0,19-6 0,-45 24 0,-1 1 0,0-1 0,0 0 0,0 0 0,0-1 0,0 1 0,-1-1 0,0-1 0,0 1 0,0-1 0,7-8 0,3-12 0,-2 0 0,0-2 0,-2 1 0,0-2 0,-2 1 0,-1-1 0,6-42 0,-8 11 0,-2 1 0,-6-98 0,-1 45 0,3 78 0,1-36 0,-3 0 0,-17-102 0,15 150 0,1 2 0,-1-1 0,-12-30 0,13 42 0,-1 1 0,1 0 0,-2 0 0,1 0 0,-1 0 0,0 1 0,0 0 0,-1 0 0,-11-9 0,5 6 0,0 0 0,-1 2 0,0-1 0,0 1 0,-1 1 0,-23-7 0,-94-19 0,42 12 0,45 10 0,0 2 0,-1 1 0,-46 0 0,-139 8 0,93 2 0,79-6 0,-114-21 0,116 14 0,0 2 0,-69-1 0,-30 24 0,142-13-1365,4 1-5461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41.0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24575,'2'23'0,"1"0"0,1 0 0,13 39 0,-12-45 0,4 27-1365,-9-38-5461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57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99 47 24575,'0'-2'0,"0"0"0,0 0 0,-1 0 0,1 0 0,0 0 0,-1 0 0,0 0 0,0 0 0,1 1 0,-1-1 0,0 0 0,0 0 0,-1 0 0,1 1 0,0-1 0,0 1 0,-1-1 0,1 1 0,-1 0 0,0-1 0,1 1 0,-1 0 0,0 0 0,0 0 0,1 0 0,-1 0 0,0 1 0,0-1 0,0 0 0,0 1 0,0 0 0,0-1 0,0 1 0,0 0 0,0 0 0,0 0 0,0 0 0,0 0 0,0 1 0,0-1 0,0 1 0,0-1 0,0 1 0,0 0 0,0 0 0,0 0 0,0 0 0,1 0 0,-1 0 0,0 0 0,1 0 0,-1 1 0,1-1 0,-1 1 0,1-1 0,0 1 0,-1 0 0,1-1 0,0 1 0,0 0 0,0 0 0,1 0 0,-1-1 0,0 1 0,1 0 0,-1 0 0,1 0 0,0 0 0,-1 3 0,1 0 0,0-1 0,1 0 0,-1 0 0,1 0 0,0 0 0,0 0 0,0 0 0,0 0 0,1 0 0,0 0 0,0 0 0,0-1 0,0 1 0,0 0 0,6 5 0,-1-3 0,1 0 0,-1-1 0,1 0 0,1 0 0,12 6 0,-6-4 0,-13-6 0,-1 1 0,1-1 0,0 0 0,-1 1 0,1-1 0,-1 1 0,0 0 0,1 0 0,-1-1 0,0 1 0,0 0 0,0 0 0,0 0 0,0 0 0,-1 0 0,1 0 0,-1 0 0,1 0 0,-1 1 0,0-1 0,1 0 0,-1 0 0,0 0 0,-1 0 0,1 0 0,0 1 0,-1-1 0,1 0 0,-1 0 0,1 0 0,-1 0 0,0 0 0,0 0 0,0 0 0,0 0 0,-1-1 0,1 1 0,0 0 0,-1-1 0,1 1 0,-1 0 0,1-1 0,-1 0 0,0 1 0,0-1 0,1 0 0,-1 0 0,0 0 0,0 0 0,0-1 0,0 1 0,0 0 0,-5 0 0,0 0 0,-1-1 0,0 0 0,0 0 0,1-1 0,-1 0 0,0 0 0,-7-3 0,14 4 0,0 0 0,0 0 0,1-1 0,-1 1 0,0 0 0,0-1 0,1 1 0,-1 0 0,0-1 0,1 1 0,-1-1 0,0 0 0,1 1 0,-1-1 0,1 1 0,-1-1 0,1 0 0,-1 0 0,1 1 0,-1-1 0,1 0 0,0 0 0,-1 1 0,1-1 0,0 0 0,-1-1 0,2 0 0,0 0 0,-1 0 0,1 0 0,0 0 0,0 0 0,0 0 0,0 0 0,0 1 0,0-1 0,1 0 0,-1 1 0,1-1 0,-1 1 0,1-1 0,-1 1 0,4-2 0,27-21 0,-17 14 0,0-2 0,20-18 0,-32 27 0,0-1 0,0 1 0,0-1 0,-1 1 0,1-1 0,-1 0 0,0 0 0,0 0 0,0 0 0,-1 0 0,1-1 0,-1 1 0,0 0 0,0-1 0,0-6 0,-2 10 5,1-1-1,-1 0 1,0 0 0,1 1-1,-1-1 1,0 1-1,0-1 1,0 1 0,-1-1-1,1 1 1,0 0 0,0-1-1,-1 1 1,1 0-1,-1 0 1,1 0 0,-1 0-1,1 0 1,-1 0-1,0 0 1,1 1 0,-1-1-1,0 1 1,0-1-1,-1 1 1,-48-10-1490,45 10-5341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04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29 24575,'-1'-1'0,"1"-1"0,-1 1 0,1-1 0,-1 1 0,0-1 0,1 1 0,-1 0 0,0-1 0,0 1 0,0 0 0,0 0 0,0 0 0,-1 0 0,1 0 0,0 0 0,0 0 0,-1 0 0,1 0 0,0 0 0,-1 1 0,1-1 0,-1 1 0,1-1 0,-1 1 0,1 0 0,-1-1 0,1 1 0,-1 0 0,0 0 0,-1 0 0,1 0 0,0-1 0,0 1 0,1 0 0,-1 0 0,0 0 0,0 0 0,0 0 0,0 0 0,1 1 0,-1-1 0,0 1 0,0-1 0,1 1 0,-1 0 0,0-1 0,1 1 0,-1 0 0,1 0 0,-1 0 0,1 0 0,-1 1 0,1-1 0,0 0 0,-1 1 0,1-1 0,0 0 0,-1 3 0,0 0 0,1 0 0,-1 0 0,1 1 0,0-1 0,1 0 0,-1 1 0,1-1 0,-1 1 0,1-1 0,1 1 0,-1-1 0,1 1 0,-1-1 0,3 6 0,-2-8 0,1 0 0,-1 0 0,1 0 0,-1 0 0,1 0 0,0 0 0,0 0 0,-1-1 0,1 1 0,1-1 0,-1 1 0,0-1 0,0 0 0,0 0 0,1 0 0,-1 0 0,0 0 0,1-1 0,-1 1 0,1-1 0,-1 1 0,1-1 0,-1 0 0,1 0 0,-1 0 0,4-1 0,-3 2 0,0-1 0,0 0 0,1 0 0,-1 0 0,0 0 0,0-1 0,0 1 0,0-1 0,0 0 0,0 0 0,0 0 0,0 0 0,0 0 0,0-1 0,-1 1 0,1-1 0,0 0 0,-1 0 0,1 0 0,-1 0 0,0 0 0,0 0 0,0-1 0,0 1 0,0-1 0,0 0 0,-1 1 0,1-1 0,-1 0 0,0 0 0,0 0 0,0 0 0,0 0 0,0 0 0,-1 0 0,1 0 0,-1 0 0,0 0 0,0 0 0,0-1 0,0 1 0,-2-5 0,2 7 1,0 0 0,-1 0 0,1 0 0,-1-1 0,1 1 0,-1 0 0,1 0 0,-1 0 0,0 0-1,1 0 1,-1 0 0,0 0 0,0 0 0,0 1 0,0-1 0,0 0 0,0 0 0,0 1 0,0-1 0,0 1 0,0-1-1,0 0 1,0 1 0,0 0 0,0-1 0,-1 1 0,0 0 0,-41-4-100,21 3-1193,16-1-5534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05.5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24575,'20'76'0,"-8"21"-1365,-11-92-5461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10.3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23 24575,'0'-2'0,"0"1"0,1 0 0,-1 0 0,0 0 0,1 0 0,0 0 0,-1 0 0,1 0 0,-1 0 0,1 0 0,0 0 0,0 0 0,0 0 0,0 0 0,0 1 0,-1-1 0,1 0 0,0 1 0,1-1 0,-1 1 0,0-1 0,0 1 0,0-1 0,0 1 0,0 0 0,0-1 0,1 1 0,-1 0 0,0 0 0,0 0 0,0 0 0,2 0 0,50 1 0,-38 0 0,7-3 0,20 3 0,-41-1 0,-1 1 0,1 0 0,-1 0 0,0 0 0,1-1 0,-1 1 0,0 0 0,0 0 0,0 0 0,1 0 0,-1-1 0,0 1 0,0 0 0,0 0 0,0 0 0,-1 0 0,1 0 0,0-1 0,0 1 0,0 0 0,-1 0 0,1 0 0,0-1 0,-1 1 0,1 0 0,-2 1 0,-11 27 0,12-27 0,-78 160 0,74-157-1365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11.4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 24575,'62'-1'0,"65"2"0,-120 0-1365,-2 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26.6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23 24575,'0'-1'0,"0"0"0,1-1 0,-1 1 0,1 0 0,0 0 0,-1 0 0,1 0 0,0 0 0,0 0 0,0 0 0,0 0 0,0 0 0,0 0 0,0 0 0,0 0 0,0 0 0,0 1 0,0-1 0,1 1 0,-1-1 0,0 1 0,0-1 0,1 1 0,-1 0 0,0-1 0,1 1 0,-1 0 0,0 0 0,1 0 0,-1 0 0,0 0 0,1 0 0,-1 0 0,3 1 0,0-1 0,0 1 0,0-1 0,0 0 0,0 1 0,0 0 0,0 0 0,0 0 0,0 1 0,0-1 0,5 4 0,-8-4 0,0-1 0,0 1 0,0-1 0,0 1 0,0 0 0,0-1 0,-1 1 0,1 0 0,0 0 0,0 0 0,-1-1 0,1 1 0,0 0 0,-1 0 0,1 0 0,-1 0 0,0 0 0,1 0 0,-1 0 0,0 0 0,1 0 0,-1 0 0,0 1 0,0-1 0,0 0 0,0 0 0,0 0 0,0 0 0,0 0 0,0 0 0,-1 0 0,1 0 0,0 0 0,-1 0 0,1 0 0,0 0 0,-1 0 0,1 0 0,-1 0 0,-1 1 0,-2 2 0,-1-1 0,1 0 0,-1 0 0,0-1 0,1 0 0,-11 4 0,-7 3 0,24-9 0,-1 0 0,1 0 0,-1 0 0,1 0 0,-1 0 0,1 0 0,-1 0 0,1 0 0,-1 1 0,1-1 0,-1 0 0,0 1 0,1-1 0,-1 1 0,1 0 0,-1 0 0,0-1 0,0 1 0,0 0 0,1 0 0,-1 0 0,0 0 0,1 2 0,29 28 0,-28-27 0,0-1 0,0 0 0,-1 0 0,0 1 0,0-1 0,0 1 0,0-1 0,0 1 0,-1 0 0,1 0 0,-1 0 0,0 0 0,0 0 0,-1 0 0,1 0 0,-1 6 0,0-8 0,0-1 0,-1 1 0,1 0 0,0 0 0,-1-1 0,1 1 0,-1-1 0,0 1 0,1 0 0,-1-1 0,0 1 0,0-1 0,0 0 0,0 1 0,0-1 0,-1 0 0,1 0 0,0 1 0,0-1 0,-1 0 0,1 0 0,-1 0 0,1-1 0,-1 1 0,1 0 0,-1-1 0,0 1 0,1 0 0,-1-1 0,0 0 0,1 1 0,-1-1 0,0 0 0,0 0 0,1 0 0,-1 0 0,-2-1 0,-10 1-112,10 1 46,1-1 0,0 0 0,0 1 0,0-2 0,-1 1 0,1 0 0,0 0 0,0-1 0,0 0 0,0 0 0,-1 0 0,1 0 1,0 0-1,1 0 0,-1-1 0,0 1 0,0-1 0,-3-3 0,3 1-6760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34.3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24575,'130'0'0,"-130"1"0,1-1 0,-1 0 0,1 0 0,-1 1 0,1-1 0,-1 1 0,1-1 0,-1 0 0,0 1 0,1-1 0,-1 1 0,0-1 0,1 1 0,-1-1 0,0 1 0,1-1 0,-1 1 0,0 0 0,0-1 0,0 1 0,0-1 0,1 1 0,-1-1 0,0 1 0,0 0 0,0-1 0,0 1 0,0-1 0,-1 1 0,1 0 0,0-1 0,0 1 0,0-1 0,0 1 0,-1-1 0,1 1 0,0 0 0,-1-1 0,1 1 0,-1 0 0,-15 35 0,10-22 0,-4 13-273,2 0 0,1 1 0,1 0 0,-3 41 0,9-63-6553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35.6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24575,'1'0'0,"3"0"0,3 1 0,3 1 0,2 1 0,0 0 0,0-1 0,-1-1 0,-2 1 0,-1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41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51 24575,'0'-1'0,"1"1"0,0-1 0,-1 0 0,1 1 0,-1-1 0,1 0 0,0 0 0,-1 1 0,1-1 0,-1 0 0,0 0 0,1 0 0,-1 0 0,0 0 0,0 0 0,1 1 0,-1-1 0,0 0 0,0 0 0,0 0 0,0 0 0,0 0 0,0 0 0,0 0 0,-1 0 0,1 0 0,0 0 0,0 1 0,-1-1 0,0-1 0,0 0 0,0 1 0,0-1 0,-1 1 0,1-1 0,-1 1 0,1 0 0,-1-1 0,0 1 0,1 0 0,-1 0 0,0 0 0,0 1 0,-3-2 0,3 1 0,0 0 0,0 0 0,0 1 0,0-1 0,0 1 0,0-1 0,0 1 0,0 0 0,0 0 0,0-1 0,0 2 0,-1-1 0,1 0 0,0 0 0,0 1 0,0-1 0,0 1 0,0-1 0,0 1 0,0 0 0,0 0 0,1 0 0,-1 0 0,0 0 0,0 0 0,1 1 0,-1-1 0,1 1 0,-3 1 0,2 2 0,0 1 0,0-1 0,0 0 0,0 1 0,1-1 0,0 1 0,0-1 0,0 12 0,2-14 0,0-1 0,-1 1 0,1-1 0,1 1 0,-1-1 0,0 1 0,0-1 0,1 0 0,0 1 0,-1-1 0,1 0 0,0 0 0,0 0 0,0-1 0,0 1 0,0 0 0,1-1 0,-1 1 0,0-1 0,5 2 0,1 1 0,0 1 0,-1 0 0,0 0 0,0 0 0,9 10 0,-14-14 0,-1 1 0,1 0 0,-1 0 0,1 0 0,-1 0 0,0 0 0,0 0 0,0 0 0,0 0 0,0 0 0,0 0 0,0 1 0,-1-1 0,1 0 0,-1 1 0,0-1 0,0 0 0,0 1 0,0-1 0,0 0 0,0 1 0,0-1 0,-1 0 0,1 1 0,-2 2 0,0-3 0,1-1 0,0 0 0,-1 0 0,0 0 0,1 0 0,-1 0 0,1 0 0,-1 0 0,0-1 0,0 1 0,1-1 0,-1 1 0,0-1 0,0 1 0,0-1 0,0 0 0,0 0 0,1 0 0,-1 0 0,0-1 0,-3 0 0,2 2 0,1-2 0,0 1 0,-1 0 0,1 0 0,0-1 0,0 1 0,-1-1 0,1 0 0,0 0 0,0 0 0,0 0 0,0 0 0,0 0 0,0 0 0,0-1 0,0 1 0,-2-3 0,4 2 0,-1 0 0,1 0 0,0 0 0,-1 0 0,1 0 0,0 0 0,0 0 0,1 0 0,-1 0 0,0 0 0,1 0 0,-1 0 0,1 0 0,0 0 0,-1 0 0,1 0 0,0 0 0,0 0 0,1 0 0,-1 1 0,0-1 0,0 1 0,3-3 0,46-41 0,-23 21 0,-24 21 0,0 1 0,-1-1 0,1 1 0,-1 0 0,0-1 0,0 0 0,0 0 0,0 1 0,0-1 0,-1 0 0,3-7 0,-4 8 0,-1 0 0,1 1 0,-1-1 0,1 0 0,-1 0 0,0 0 0,1 0 0,-1 0 0,0 1 0,0-1 0,-1 0 0,1 1 0,0-1 0,0 1 0,-1-1 0,1 1 0,-1-1 0,1 1 0,-1 0 0,0 0 0,-2-1 0,0-1-151,0 1-1,0 0 0,0 0 0,0 0 1,0 0-1,-1 1 0,1 0 1,-6-2-1,4 2-6674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6:15.68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1934 4146 24575,'-1'-4'0,"0"1"0,0 0 0,0 0 0,0-1 0,0 1 0,-1 0 0,0 0 0,0 0 0,1 1 0,-2-1 0,1 0 0,0 1 0,0-1 0,-1 1 0,1 0 0,-1 0 0,0 0 0,-6-3 0,-56-30 0,36 22 0,-35-16 0,-127-38 0,85 33 0,67 21 0,1 1 0,-48-8 0,44 11 0,1-3 0,0-1 0,-67-32 0,49 20 0,-28-18 0,65 31 0,-1 0 0,0 2 0,-1 0 0,-29-7 0,37 12 0,1 0 0,-28-14 0,-19-6 0,14 7 0,0-1 0,-89-51 0,102 51 0,23 11 0,0-2 0,1 1 0,0-1 0,1-1 0,0 0 0,1 0 0,0-1 0,1-1 0,-7-12 0,3 1 0,1-1 0,1 0 0,1-1 0,1 1 0,-5-33 0,1-18 0,3-1 0,1-86 0,5 131 0,-1-1 0,-1 1 0,-18-59 0,7 33 0,-19-106 0,22 98 0,-3-68 0,15 123 0,-28-608 0,26 511 0,6-117 0,0 215 0,0 0 0,0 1 0,1 0 0,0 0 0,1 0 0,0 0 0,0 1 0,1 0 0,0 0 0,13-13 0,19-28 0,7-25 0,3 3 0,3 1 0,67-70 0,-90 111 0,1 2 0,2 1 0,1 2 0,0 1 0,52-27 0,-35 25 0,2 3 0,0 2 0,77-18 0,247-47 0,-198 47 0,-32-6 0,-38 10 0,-68 24 0,347-103 0,-202 63 0,-88 27 0,29-5 0,80-8 0,-80 16 0,-76 15 0,0 1 0,89 6 0,-39 1 0,-50-1 0,0 2 0,-1 3 0,1 2 0,86 27 0,81 33 0,-159-50 0,1-2 0,1-3 0,67 8 0,-104-18 0,-1 1 0,35 12 0,-17-4 0,405 145 0,-350-115 0,-3 3 0,136 94 0,-165-99 0,-31-22 0,-1 2 0,27 25 0,-47-37 0,-1 1 0,-1-1 0,1 1 0,-1 1 0,-1-1 0,0 2 0,-1-1 0,0 1 0,6 17 0,-1 6 0,-3 1 0,0-1 0,-3 1 0,3 65 0,5 84 0,-1 7 0,-10-160 0,10 60 0,-7-60 0,-1-1 0,0 35 0,-4-31 0,0 5 0,-1 0 0,-2 0 0,-15 74 0,12-83 0,-4 43 0,9-64 0,-2 24 0,3-21 0,-1 1 0,-1-1 0,0 0 0,-1 0 0,0 0 0,-9 20 0,-95 247 0,14-31 0,53-168 0,-4-1 0,-69 95 0,62-98 0,3 1 0,26-40 0,-2-1 0,-50 60 0,40-64 0,-2-2 0,-45 31 0,53-45 0,-1-2 0,-1-1 0,0-1 0,0-2 0,-1-1 0,-51 10 0,-21 8 0,56-11 0,-78 40 0,8-2 0,87-45 0,0-2 0,-1-2 0,1 0 0,-1-2 0,-34 0 0,-63 10 0,-250 34 0,183-26 0,-121 34 0,-38 11 0,154-32 0,79-20 0,71-11 0,13-2-1365,26-2-5461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48.7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24575,'-7'60'0,"4"-48"0,2 1 0,-1-1 0,1 1 0,2 16 0,-1-28 0,1 0 0,0 0 0,-1 0 0,1 0 0,0 0 0,0 0 0,-1-1 0,1 1 0,0 0 0,0 0 0,0-1 0,0 1 0,0 0 0,0-1 0,0 1 0,1-1 0,-1 1 0,0-1 0,0 0 0,0 1 0,0-1 0,1 0 0,-1 0 0,0 0 0,0 0 0,0 0 0,2 0 0,44-1 0,-37 0 0,37 1-1365,-40 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49.7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24575,'0'30'-116,"0"30"-508,-12 109-1,11-164-6201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54.7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98 172 24575,'14'-104'0,"-14"100"0,0 0 0,-1 0 0,1 1 0,0-1 0,-1 0 0,0 1 0,0-1 0,0 0 0,-1 1 0,1-1 0,-1 1 0,0-1 0,0 1 0,0 0 0,-2-3 0,3 5 0,0 0 0,0 1 0,0-1 0,0 0 0,1 1 0,-1-1 0,0 1 0,0-1 0,0 1 0,0 0 0,0-1 0,0 1 0,0 0 0,0 0 0,0 0 0,0-1 0,0 1 0,-1 0 0,1 0 0,0 1 0,-1-1 0,-1 1 0,1 0 0,0 0 0,0 0 0,-1 0 0,1 1 0,0-1 0,0 1 0,0-1 0,0 1 0,1 0 0,-1-1 0,-3 5 0,0 2 0,-1 0 0,1 0 0,1 1 0,-8 16 0,12-23 0,-1-1 0,0 1 0,0 0 0,0-1 0,1 1 0,-1 0 0,1 0 0,0-1 0,-1 1 0,1 0 0,0 0 0,0 0 0,0-1 0,0 1 0,0 0 0,1 0 0,-1 0 0,0-1 0,1 1 0,-1 0 0,1-1 0,0 1 0,0 0 0,-1-1 0,1 1 0,0-1 0,0 1 0,1-1 0,-1 1 0,0-1 0,0 0 0,1 0 0,1 2 0,-1-2 0,-1 0 0,1 0 0,-1-1 0,1 1 0,0-1 0,-1 1 0,1-1 0,0 1 0,0-1 0,-1 0 0,1 0 0,0 0 0,0 0 0,-1 0 0,1 0 0,0-1 0,-1 1 0,1 0 0,0-1 0,-1 0 0,1 1 0,0-1 0,-1 0 0,1 0 0,-1 1 0,2-2 0,1-2 0,-1 0 0,0 0 0,0 0 0,0-1 0,0 1 0,4-10 0,-6 11 0,5 57 0,8 186 0,-13-237-1365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20.4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8 24575,'0'-1'0,"-1"0"0,0 1 0,1-1 0,-1 1 0,0-1 0,1 1 0,-1-1 0,0 1 0,0-1 0,1 1 0,-1-1 0,0 1 0,0 0 0,0 0 0,0-1 0,0 1 0,0 0 0,1 0 0,-1 0 0,0 0 0,0 0 0,0 0 0,0 0 0,0 0 0,0 1 0,-1-1 0,-25 8 0,25-4 0,0 0 0,0 0 0,1 0 0,0 0 0,-1 0 0,1 0 0,1 0 0,-1 1 0,1-1 0,0 0 0,0 9 0,8 47 0,-8-59 0,1-1 0,-1 1 0,0-1 0,1 1 0,-1-1 0,1 1 0,-1-1 0,1 1 0,-1-1 0,1 1 0,-1-1 0,1 0 0,-1 1 0,1-1 0,0 0 0,-1 1 0,1-1 0,0 0 0,-1 0 0,1 0 0,0 1 0,-1-1 0,1 0 0,0 0 0,-1 0 0,1 0 0,0 0 0,-1 0 0,1-1 0,0 1 0,-1 0 0,2 0 0,32-9 0,-7 3 0,-24 6 0,0 0 0,0 1 0,0-1 0,0 1 0,0 0 0,0 0 0,0 0 0,0 0 0,0 1 0,-1-1 0,1 1 0,-1-1 0,1 1 0,-1 0 0,1 0 0,-1 0 0,2 3 0,-3-4 0,0 1 0,0-1 0,0 0 0,0 1 0,0-1 0,0 1 0,0-1 0,-1 1 0,1-1 0,-1 1 0,1-1 0,-1 1 0,1 0 0,-1-1 0,0 1 0,0 0 0,0-1 0,0 1 0,0 0 0,0 0 0,0-1 0,-1 1 0,1-1 0,-1 1 0,1 0 0,-1-1 0,0 1 0,1-1 0,-1 1 0,0-1 0,0 1 0,0-1 0,-1 2 0,-1-1 6,1-1 0,-1 1-1,1 0 1,-1-1 0,0 1-1,0-1 1,0 0 0,0 0 0,0 0-1,0 0 1,0 0 0,0-1-1,0 1 1,0-1 0,0 0-1,0 0 1,-1 0 0,1 0 0,0-1-1,-4 0 1,-3-1-254,1 0 1,0-1-1,-1 0 1,1 0-1,-12-7 1,17 8-6579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0:21.5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17 24575,'1'0'0,"2"0"0,1 0 0,2 0 0,2 0 0,2 0 0,3 0 0,3-1 0,1-2 0,-1 0 0,-1 1 0,-2 0 0,-3 0 0,-1 0 0,-3 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03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156 98 24575,'10'-28'0,"-9"26"0,0 0 0,0-1 0,0 1 0,0 0 0,0 0 0,-1 0 0,1 0 0,-1-1 0,1 1 0,-1-4 0,0 5 0,-1 0 0,1 0 0,-1 0 0,1 0 0,-1 0 0,0 0 0,1 0 0,-1 0 0,0 0 0,0 1 0,0-1 0,0 0 0,0 0 0,0 1 0,0-1 0,0 1 0,0-1 0,0 1 0,0-1 0,0 1 0,0 0 0,0-1 0,0 1 0,0 0 0,0 0 0,-1 0 0,-1 0 0,-7-2 0,0 1 0,1 1 0,-1 0 0,0 0 0,-19 4 0,26-4 0,-1 1 0,1 0 0,-1-1 0,1 1 0,0 1 0,-1-1 0,1 0 0,0 1 0,0 0 0,0 0 0,0 0 0,0 0 0,1 0 0,-1 0 0,0 1 0,1 0 0,0-1 0,0 1 0,0 0 0,-2 3 0,3-4 0,0-1 0,0 0 0,1 0 0,-1 1 0,0-1 0,1 0 0,0 1 0,-1-1 0,1 0 0,0 1 0,-1-1 0,1 1 0,0-1 0,0 1 0,0-1 0,0 0 0,1 1 0,-1-1 0,0 1 0,1-1 0,-1 0 0,0 1 0,1-1 0,0 0 0,-1 1 0,1-1 0,0 0 0,0 0 0,0 0 0,-1 0 0,1 1 0,0-1 0,0 0 0,1-1 0,-1 1 0,0 0 0,0 0 0,0 0 0,1-1 0,-1 1 0,0-1 0,1 1 0,-1-1 0,0 1 0,1-1 0,-1 0 0,1 0 0,-1 1 0,0-1 0,1 0 0,-1 0 0,2-1 0,1 1 0,-1 0 0,0 0 0,1 0 0,-1-1 0,1 1 0,-1-1 0,0 0 0,0 0 0,1 0 0,-1-1 0,0 1 0,0-1 0,0 1 0,0-1 0,-1 0 0,1 0 0,0-1 0,-1 1 0,1 0 0,-1-1 0,0 0 0,2-3 0,8-22 0,13-25 0,-25 53 0,0 0 0,0-1 0,0 1 0,0 0 0,0 0 0,1 0 0,-1 0 0,0 0 0,0 0 0,0 0 0,0 0 0,0-1 0,0 1 0,1 0 0,-1 0 0,0 0 0,0 0 0,0 0 0,0 0 0,0 0 0,1 0 0,-1 0 0,0 0 0,0 0 0,0 0 0,0 0 0,0 0 0,1 0 0,-1 0 0,0 0 0,0 0 0,0 0 0,0 0 0,0 1 0,0-1 0,1 0 0,-1 0 0,0 0 0,0 0 0,0 0 0,0 0 0,0 0 0,0 0 0,0 1 0,1-1 0,-1 0 0,0 0 0,0 0 0,0 0 0,0 0 0,0 0 0,0 1 0,0-1 0,6 14 0,0 14 0,-4 33-99,-2-18-217,3-1-1,0 0 1,13 52-1,-15-90-6509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09.5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124 1 24575,'-6'-1'0,"1"1"0,-1 0 0,1 1 0,0-1 0,-1 1 0,1 0 0,0 0 0,-1 1 0,1-1 0,0 1 0,0 1 0,-5 2 0,6-2 0,0 1 0,1-1 0,0 1 0,0 0 0,0 0 0,0 0 0,0 1 0,1-1 0,0 0 0,0 1 0,0 0 0,1-1 0,-3 9 0,2-4 0,-1-1 0,1 1 0,1 0 0,-1 0 0,2 0 0,-1 0 0,1 0 0,0 0 0,3 12 0,-3-19 0,1 1 0,0 0 0,0-1 0,1 1 0,-1 0 0,0-1 0,1 0 0,-1 1 0,1-1 0,0 0 0,0 0 0,0 0 0,0 0 0,0 0 0,0 0 0,1-1 0,-1 1 0,0-1 0,1 1 0,0-1 0,-1 0 0,1 0 0,0 0 0,-1 0 0,1-1 0,0 1 0,0-1 0,-1 0 0,1 1 0,0-1 0,0-1 0,4 1 0,-3 0 0,-1 0 0,0-1 0,0 1 0,0-1 0,0 1 0,0-1 0,0 0 0,0 0 0,0 0 0,0 0 0,0-1 0,-1 1 0,1-1 0,0 0 0,3-3 0,-5 4 0,1-1 0,-1 0 0,0 0 0,0 0 0,0 0 0,0 0 0,0 0 0,0 0 0,-1 0 0,1 0 0,-1 0 0,1-1 0,-1 1 0,0 0 0,0 0 0,0-1 0,0 1 0,0 0 0,0 0 0,-1 0 0,1-1 0,-1 1 0,-1-4 0,1 4 3,0 1-1,0-1 0,0 0 0,0 1 1,0-1-1,0 1 0,0-1 0,-1 1 1,1-1-1,0 1 0,-1 0 0,1 0 1,-1-1-1,0 1 0,1 0 1,-1 1-1,0-1 0,0 0 0,1 0 1,-1 1-1,0-1 0,0 1 0,0 0 1,-3-1-1,-53 1-347,37 1-732,16-1-5749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29.6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0 24575,'-1'69'-68,"-1"-37"-257,1 0 1,2 0 0,10 62 0,-9-89-6502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30.5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24575,'14'228'0,"-13"-179"-1365,0-44-5461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36.0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24575,'0'120'0,"0"-120"0,0 1 0,0 0 0,0-1 0,0 1 0,0-1 0,0 1 0,0-1 0,1 1 0,-1-1 0,0 1 0,0-1 0,1 1 0,-1-1 0,0 1 0,0-1 0,1 1 0,-1-1 0,1 1 0,-1-1 0,0 0 0,1 1 0,-1-1 0,1 0 0,-1 1 0,1-1 0,-1 0 0,1 1 0,-1-1 0,1 0 0,0 0 0,-1 0 0,1 0 0,-1 0 0,1 0 0,-1 0 0,1 1 0,0-2 0,-1 1 0,1 0 0,0 0 0,30-9 0,-29 8 0,0 0 0,0 0 0,1 0 0,-1 0 0,0 0 0,0 1 0,1-1 0,-1 1 0,0 0 0,1-1 0,-1 1 0,4 1 0,-2 2 0,0 0 0,-1 0 0,1 1 0,-1 0 0,0-1 0,0 1 0,0 0 0,-1 1 0,0-1 0,1 0 0,-1 1 0,-1-1 0,1 1 0,-1 0 0,1 0 0,-1-1 0,-1 1 0,1 0 0,-1 0 0,0 0 0,0 0 0,-1 7 0,0-11 4,0 0 0,1 0-1,-1 0 1,0 0-1,0 0 1,0-1 0,0 1-1,0 0 1,0-1 0,0 1-1,0 0 1,0-1-1,-1 1 1,1-1 0,0 0-1,0 1 1,0-1 0,-1 0-1,1 0 1,0 0-1,0 0 1,-1 0 0,1 0-1,0 0 1,0 0 0,0 0-1,-1 0 1,1-1-1,0 1 1,0-1 0,0 1-1,-2-1 1,-35-18-1489,33 15-5341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6:24.2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1 516 24575,'1'-8'0,"1"0"0,1 1 0,-1-1 0,1 1 0,1 0 0,-1 0 0,1 0 0,1 0 0,-1 1 0,1 0 0,0-1 0,8-6 0,16-25 0,-18 25 0,0-1 0,1 1 0,1 1 0,0 0 0,0 1 0,30-19 0,1-2 0,-19 12 0,0 1 0,1 1 0,1 2 0,36-18 0,69-31 0,-105 54 0,-9 3 0,1 0 0,0 1 0,1 1 0,-1 0 0,1 2 0,0 0 0,34-1 0,182-7 0,-184 15 0,0 2 0,0 2 0,-1 3 0,0 2 0,96 36 0,-85-21 0,-1 3 0,67 43 0,-12-6 0,-107-62 0,27 14 0,0 2 0,33 26 0,-26-11-1365,-36-30-5461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37.2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 24575,'1'0'0,"3"0"0,4-1 0,1-1 0,1 1 0,0 0 0,-1 0 0,-1 0 0,0 1 0,-1 0 0,1 0 0,0 0 0,0 0 0,0 0 0,1 0 0,0 0 0,-3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42.3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50 24575,'1'-3'0,"1"0"0,-1 0 0,1 0 0,0 0 0,1 0 0,-1 0 0,0 0 0,1 1 0,0-1 0,-1 1 0,1 0 0,0-1 0,0 1 0,0 1 0,0-1 0,1 0 0,-1 1 0,0 0 0,1 0 0,-1 0 0,1 0 0,-1 0 0,6 0 0,-9 2 0,1-1 0,0 0 0,0 1 0,0-1 0,-1 1 0,1 0 0,0-1 0,-1 1 0,1 0 0,0-1 0,-1 1 0,1 0 0,-1 0 0,1-1 0,-1 1 0,1 0 0,-1 0 0,0 0 0,1 0 0,-1 0 0,0 0 0,0 0 0,0-1 0,0 1 0,0 0 0,0 0 0,0 0 0,0 0 0,0 0 0,0 0 0,0 0 0,0 0 0,-1 0 0,1 0 0,0-1 0,-1 1 0,1 0 0,-1 0 0,1 0 0,-1 0 0,1-1 0,-2 2 0,-25 36 0,24-35 0,-9 17 0,23-12 0,17 9 0,-26-16 0,-1 0 0,1 1 0,0-1 0,-1 1 0,1-1 0,-1 1 0,0 0 0,1-1 0,-1 1 0,0 0 0,0 0 0,0 0 0,0 0 0,-1 0 0,1 0 0,0 0 0,-1 0 0,0 0 0,1 0 0,-1 0 0,0 0 0,0 0 0,0 1 0,0-1 0,0 0 0,-1 0 0,1 0 0,-1 0 0,1 0 0,-1 0 0,-1 3 0,0-3 0,0 0 0,0 0 0,0 0 0,0 0 0,0 0 0,0 0 0,0-1 0,-1 1 0,1-1 0,-1 1 0,1-1 0,-1 0 0,0 0 0,1 0 0,-1 0 0,0-1 0,0 1 0,1-1 0,-1 0 0,0 1 0,0-1 0,0-1 0,-5 0 0,-8-3-1365,12 3-5461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1:47.2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132 0 24575,'-4'1'0,"-1"0"0,1 1 0,-1-1 0,1 1 0,0 0 0,-1 0 0,1 0 0,0 0 0,0 1 0,1 0 0,-1-1 0,0 2 0,1-1 0,0 0 0,0 1 0,0-1 0,0 1 0,0 0 0,-2 6 0,0-3 0,0 1 0,1 0 0,0 1 0,0-1 0,1 0 0,0 1 0,1 0 0,-1 0 0,0 11 0,3-12 0,-1 0 0,2 0 0,-1 0 0,1 0 0,0 0 0,4 12 0,-5-18 0,1 0 0,0 0 0,0 0 0,0 0 0,1 0 0,-1-1 0,0 1 0,1 0 0,-1-1 0,1 1 0,0-1 0,-1 0 0,1 1 0,0-1 0,0 0 0,0 0 0,0 0 0,-1 0 0,1-1 0,1 1 0,-1 0 0,0-1 0,0 0 0,0 1 0,0-1 0,0 0 0,0 0 0,0 0 0,3-1 0,-2 1 0,-1 0 0,0 0 0,1 0 0,-1 0 0,1-1 0,-1 1 0,0-1 0,1 1 0,-1-1 0,0 0 0,0 0 0,0 0 0,0 0 0,0-1 0,0 1 0,0-1 0,0 1 0,0-1 0,-1 1 0,1-1 0,0 0 0,-1 0 0,0 0 0,1 0 0,-1 0 0,0 0 0,0 0 0,0 0 0,0-1 0,0 1 0,-1 0 0,1-1 0,-1 1 0,0 0 0,1-1 0,-1 1 0,0 0 0,0-1 0,-1 1 0,1-1 0,0 1 0,-1 0 0,1-1 0,-1 1 0,0 0 0,0 0 0,0 0 0,0-1 0,0 1 0,0 0 0,-1 0 0,1 0 0,-1 1 0,1-1 0,-1 0 0,0 1 0,0-1 0,0 1 0,1-1 0,-1 1 0,-1 0 0,-1-2 0,-2 0-105,-1 0 0,0 0 0,0 0 0,1 1 0,-1 0 0,-1 0 0,1 1 0,0-1 0,0 2 0,-1-1 0,1 1 0,-8 1 0,10-1-6721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02.6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130 47 24575,'0'-2'0,"1"0"0,-1 1 0,0-1 0,-1 0 0,1 0 0,0 0 0,0 0 0,-1 1 0,1-1 0,-1 0 0,0 0 0,1 1 0,-1-1 0,0 0 0,0 1 0,0-1 0,0 1 0,0-1 0,-1 1 0,1 0 0,0-1 0,-1 1 0,1 0 0,-1 0 0,1 0 0,-1 0 0,-2-1 0,1 1 0,0 0 0,0 1 0,0 0 0,0-1 0,0 1 0,1 0 0,-1 0 0,0 1 0,0-1 0,0 0 0,0 1 0,0 0 0,0 0 0,1 0 0,-1 0 0,-2 1 0,0 1 0,1 0 0,0 0 0,0 0 0,0 1 0,0-1 0,1 1 0,0 0 0,-1 0 0,-4 9 0,7-12 0,0 1 0,0 0 0,0-1 0,0 1 0,0 0 0,0 0 0,0 0 0,1 0 0,-1 0 0,1 0 0,-1 0 0,1 0 0,0 0 0,0 0 0,0 0 0,0 0 0,0 0 0,0 0 0,1 0 0,-1 0 0,1 0 0,-1 0 0,1-1 0,0 1 0,0 0 0,0 0 0,0 0 0,1 1 0,2-1 0,0-1 0,0 1 0,0-1 0,0 0 0,0 0 0,0-1 0,1 1 0,-1-1 0,0 0 0,0 0 0,0-1 0,1 1 0,-1-1 0,0 0 0,0 0 0,0 0 0,0 0 0,0-1 0,0 0 0,0 0 0,-1 0 0,6-3 0,1-19 0,-5 16 0,-4 33 0,-1 202-1365,0-221-5461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05.6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24575,'1'0'0,"0"1"0,0 0 0,-1-1 0,1 1 0,0 0 0,-1 0 0,1-1 0,0 1 0,-1 0 0,1 0 0,-1 0 0,1 0 0,-1 0 0,0 0 0,1 0 0,-1 0 0,0 0 0,0 0 0,0 0 0,0 0 0,0 2 0,3 25 0,-3-27 0,0 27 0,2 25 0,-2-50 0,0 0 0,1 0 0,-1 0 0,1-1 0,0 1 0,0 0 0,0 0 0,0 0 0,1-1 0,-1 1 0,1-1 0,-1 1 0,5 3 0,-1-4 0,1 0 0,0 0 0,1 0 0,-1-1 0,0 0 0,0-1 0,0 1 0,1-1 0,-1-1 0,0 1 0,11-3 0,6 2 0,24-2-1365,-42 1-5461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06.8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24575,'-1'93'0,"2"98"0,2-180-1365,-2-6-5461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11.1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 24575,'9'0'0,"20"0"0,-1-1 0,30-5 0,-57 7 0,-1-1 0,1 0 0,-1 0 0,1 0 0,-1 1 0,1-1 0,-1 0 0,0 0 0,1 1 0,-1-1 0,1 0 0,-1 1 0,0-1 0,1 0 0,-1 1 0,0-1 0,0 1 0,1-1 0,-1 1 0,0-1 0,0 0 0,0 1 0,1-1 0,-1 1 0,0-1 0,0 1 0,0-1 0,0 1 0,0-1 0,0 1 0,0-1 0,0 1 0,0-1 0,0 1 0,0-1 0,-1 1 0,1-1 0,0 1 0,0-1 0,0 1 0,-1-1 0,1 0 0,0 1 0,0-1 0,-1 1 0,0 0 0,-11 32 0,10-27 0,-8 19-273,2 2 0,0-1 0,2 1 0,-5 45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11.9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24575,'1'0'0,"4"0"0,5 0 0,3 0 0,4 0 0,4 0 0,0 0 0,0 0 0,0 0 0,-4 0 0,-3 0 0,-4 0-8191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17.3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132 1 24575,'-4'-1'0,"0"1"0,0 0 0,0 1 0,0-1 0,0 1 0,0 0 0,0 0 0,0 0 0,0 0 0,0 1 0,1 0 0,-1 0 0,1 0 0,-1 0 0,1 0 0,0 0 0,0 1 0,0 0 0,0 0 0,0 0 0,-4 5 0,3-1 0,1 0 0,0 0 0,0 0 0,1 0 0,0 0 0,0 1 0,0-1 0,1 1 0,0-1 0,1 15 0,-1-5 0,0 4 0,1 0 0,1 0 0,5 29 0,-5-44 0,0-1 0,1 0 0,-1 1 0,1-1 0,0 0 0,1 0 0,-1-1 0,1 1 0,0 0 0,0-1 0,1 1 0,-1-1 0,1 0 0,0 0 0,0-1 0,0 1 0,0-1 0,7 4 0,-8-5 0,-1-1 0,1 0 0,-1-1 0,1 1 0,-1 0 0,1-1 0,0 0 0,-1 1 0,1-1 0,0 0 0,-1 0 0,1 0 0,0-1 0,-1 1 0,1-1 0,-1 0 0,1 1 0,-1-1 0,1 0 0,-1 0 0,1-1 0,-1 1 0,0 0 0,0-1 0,1 1 0,-1-1 0,0 0 0,-1 0 0,1 0 0,0 0 0,3-4 0,-3 3 0,0 1 0,-1-1 0,1 0 0,0 0 0,-1 0 0,0 0 0,1 0 0,-1 0 0,0 0 0,-1 0 0,1 0 0,0 0 0,-1 0 0,0-1 0,0 1 0,0 0 0,0 0 0,0-1 0,-1 1 0,1 0 0,-1 0 0,0 0 0,0 0 0,0 0 0,-3-6 0,2 7 0,-1 0 0,1 0 0,0 0 0,-1 0 0,1 0 0,-1 1 0,1-1 0,-1 1 0,0 0 0,0-1 0,0 2 0,0-1 0,1 0 0,-1 0 0,0 1 0,0 0 0,-4-1 0,-62 2 0,42 0 0,25-1-97,0 0-1,-1 0 1,1 0-1,0 0 1,0 1-1,0-1 1,0 1-1,0-1 1,0 1-1,0 0 1,0 0-1,0-1 0,-3 3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23.6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106 163 24575,'4'-39'0,"0"-25"0,-4 61 0,0 0 0,0 0 0,-1 0 0,1 1 0,-1-1 0,0 0 0,0 0 0,0 1 0,0-1 0,-1 1 0,1-1 0,-1 1 0,1-1 0,-1 1 0,0 0 0,0 0 0,0 0 0,-3-3 0,3 4 0,1 0 0,-1 0 0,1 0 0,-1 0 0,0 1 0,1-1 0,-1 0 0,0 1 0,0 0 0,0-1 0,1 1 0,-1 0 0,0 0 0,0 0 0,0 0 0,0 0 0,1 0 0,-1 0 0,0 1 0,0-1 0,1 1 0,-1-1 0,0 1 0,0 0 0,1 0 0,-1 0 0,1 0 0,-1 0 0,1 0 0,-1 0 0,1 0 0,0 0 0,-1 1 0,1-1 0,0 1 0,0-1 0,0 1 0,0-1 0,-1 3 0,-1 1 0,-1 1 0,1 0 0,1 0 0,-1 0 0,1 0 0,0 1 0,0-1 0,1 1 0,-2 9 0,3-10 0,1 0 0,-1-1 0,1 1 0,0 0 0,0-1 0,1 1 0,4 9 0,-6-13 0,1-1 0,-1 1 0,1-1 0,0 0 0,-1 1 0,1-1 0,0 0 0,0 0 0,0 0 0,0 1 0,0-1 0,0 0 0,1 0 0,-1-1 0,0 1 0,0 0 0,1 0 0,-1 0 0,0-1 0,1 1 0,-1-1 0,1 1 0,-1-1 0,1 0 0,-1 1 0,1-1 0,-1 0 0,1 0 0,-1 0 0,1 0 0,-1 0 0,1 0 0,-1-1 0,1 1 0,1-1 0,0-1 0,-1 1 0,0 0 0,0-1 0,0 0 0,0 1 0,0-1 0,0 0 0,0 0 0,-1 0 0,1 0 0,-1 0 0,3-4 0,3-2 0,-4 32 0,-2 32 0,5 92 0,1-124-1365,-5-19-5461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6:41.13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40 24575,'99'206'0,"38"73"0,-106-224 0,2-1 0,80 95 0,-78-109 0,45 53 0,4-4 0,101 83 0,-118-121 0,3-3 0,2-3 0,1-3 0,3-3 0,1-4 0,1-3 0,2-4 0,152 33 0,-53-19 0,95 17 0,-195-45 0,-1-3 0,106-1 0,-32-9 0,154-8 0,-298 6 0,1 0 0,-1 0 0,0 0 0,0-1 0,0-1 0,0 1 0,0-1 0,0-1 0,-1 0 0,0 0 0,1 0 0,-1-1 0,-1 1 0,1-2 0,-1 1 0,0-1 0,0 0 0,-1 0 0,1-1 0,-1 0 0,-1 0 0,1 0 0,-1 0 0,-1 0 0,1-1 0,-1 0 0,-1 0 0,4-16 0,1-8 0,-2 1 0,-1-1 0,-2 0 0,-1-1 0,-1 1 0,-2 0 0,-10-55 0,2 56 0,0 1 0,-2 0 0,-1 1 0,-1 1 0,-26-39 0,21 42 0,0 0 0,-2 2 0,-1 0 0,-37-30 0,13 12 0,13 8 0,-2 2 0,-1 1 0,-1 2 0,-2 1 0,-1 2 0,-55-25 0,-306-83 0,152 58 0,90 20 0,-209-65 0,127 39 0,156 50 0,-1 3 0,-102-20 0,138 40 0,-1 1 0,0 3 0,-97 5 0,136 0 0,0 2 0,0-1 0,1 2 0,-15 5 0,16-5 0,-1 0 0,1-1 0,-1 0 0,1-1 0,-1 0 0,-13 1 0,-166-4-1365,175 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26.2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38 24575,'13'-7'0,"-4"2"0,1-1 0,0 2 0,0-1 0,14-3 0,-23 8 0,0-1 0,1 1 0,-1-1 0,0 1 0,1 0 0,-1 0 0,0 0 0,1 0 0,-1 0 0,0 0 0,0 0 0,1 0 0,-1 0 0,0 1 0,1-1 0,-1 0 0,0 1 0,0-1 0,1 1 0,-1-1 0,0 1 0,0 0 0,0 0 0,0-1 0,0 1 0,0 0 0,0 0 0,0 0 0,0 0 0,0 0 0,-1 0 0,1 0 0,0 0 0,-1 1 0,1-1 0,-1 0 0,1 0 0,-1 1 0,1-1 0,-1 0 0,0 0 0,0 1 0,0-1 0,0 2 0,0-1 0,0-1 0,-1 1 0,1-1 0,-1 1 0,1-1 0,-1 0 0,1 1 0,-1-1 0,0 0 0,0 1 0,0-1 0,0 0 0,0 0 0,0 0 0,0 0 0,0 0 0,0 0 0,-1 0 0,1 0 0,0 0 0,0 0 0,-3 0 0,-40 20 0,25-13 0,9 1 0,19-4 0,35-2 0,-17-1 0,-24-1 0,1 0 0,0 1 0,-1-1 0,1 1 0,-1 0 0,0 0 0,1 0 0,-1 0 0,0 0 0,0 1 0,-1-1 0,1 1 0,0 0 0,-1 0 0,0 0 0,1 0 0,-1 1 0,-1-1 0,1 0 0,0 1 0,-1-1 0,0 1 0,1 0 0,-2-1 0,1 1 0,0 0 0,-1 0 0,1 0 0,-1-1 0,0 1 0,-1 0 0,1 0 0,0 0 0,-1-1 0,-2 7 0,2-8 0,-1 0 0,0 0 0,1 0 0,-1 0 0,0 0 0,0-1 0,0 1 0,0-1 0,-1 1 0,1-1 0,0 0 0,-1 1 0,1-1 0,-1-1 0,1 1 0,-1 0 0,-4 0 0,-48 9 0,48-10-119,3 1 15,1-1 0,-1 0 0,1 0 0,-1 0 1,1 0-1,-1 0 0,1-1 0,-1 0 0,1 1 1,-1-1-1,-5-3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29.2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0 24575,'-5'49'0,"3"-40"0,0 0 0,1-1 0,1 1 0,-1 0 0,2-1 0,-1 1 0,1 0 0,2 11 0,-2-19 0,0 0 0,-1-1 0,1 1 0,0 0 0,0-1 0,0 1 0,-1 0 0,1-1 0,0 1 0,0-1 0,0 1 0,0-1 0,0 0 0,0 1 0,0-1 0,0 0 0,0 0 0,0 1 0,0-1 0,0 0 0,0 0 0,0 0 0,1 0 0,-1-1 0,1 1 0,38-6 0,-23 3 0,-13 3 0,0 0 0,0 0 0,0 0 0,0 0 0,0 1 0,0 0 0,0 0 0,0 0 0,0 0 0,0 0 0,-1 1 0,1 0 0,-1 0 0,1 0 0,-1 0 0,0 0 0,6 5 0,-7-5 0,0 1 0,-1-1 0,1 1 0,0-1 0,-1 1 0,1 0 0,-1 0 0,0 0 0,0 0 0,0 0 0,0 0 0,0 0 0,-1 0 0,0 0 0,1 0 0,-1 0 0,0 0 0,0 0 0,-1 0 0,1 1 0,-1-1 0,0 0 0,-1 4 0,2-5 1,-1 0 0,1-1 0,-1 1 1,0 0-1,1 0 0,-1 0 0,0-1 0,0 1 0,0 0 0,-1-1 0,1 1 0,0-1 0,-1 0 0,1 1 0,0-1 1,-1 0-1,0 0 0,1 0 0,-1 0 0,0 0 0,1 0 0,-1 0 0,0 0 0,0-1 0,-2 1 0,-2 0-17,0-1 0,0 0-1,0 0 1,0-1 0,0 0-1,-9-2 1,-18-2-1263,28 5-5547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30.4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40 24575,'1'0'0,"3"-1"0,4 0 0,5-2 0,6-1 0,4-1 0,3 1 0,-1 0 0,-1 0 0,-2 1 0,-1 0 0,-3 0 0,-3 1 0,-4 0 0,-2 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32.0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24575,'-1'51'0,"2"52"0,-1-102 0,1 0 0,0 0 0,-1 0 0,1 0 0,0 0 0,0-1 0,0 1 0,0 0 0,0 0 0,0-1 0,0 1 0,0-1 0,0 1 0,0-1 0,0 1 0,0-1 0,0 0 0,0 1 0,0-1 0,1 0 0,-1 0 0,0 0 0,0 0 0,0 0 0,0 0 0,0 0 0,1 0 0,-1-1 0,0 1 0,0 0 0,2-1 0,45-9 0,-44 8 0,42-7-1365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32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 24575,'-1'65'0,"0"-26"0,1-1 0,8 65 0,-6-97-1365,0-2-5461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46.3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21 24575,'0'-1'0,"1"0"0,-1 0 0,1 0 0,0 0 0,-1 0 0,1 0 0,0 0 0,-1 0 0,1 0 0,0 0 0,0 0 0,0 1 0,0-1 0,0 0 0,0 1 0,0-1 0,0 0 0,0 1 0,0 0 0,0-1 0,0 1 0,0-1 0,1 1 0,-1 0 0,0 0 0,0 0 0,0 0 0,1 0 0,0 0 0,45-2 0,-39 2 0,213 0 0,-220 1 0,0-1 0,1 1 0,-1-1 0,0 1 0,0-1 0,1 1 0,-1-1 0,0 1 0,0 0 0,0 0 0,0 0 0,0-1 0,0 1 0,0 0 0,0 0 0,0 1 0,0-1 0,-1 0 0,1 0 0,0 0 0,-1 0 0,1 1 0,-1-1 0,1 0 0,-1 1 0,0-1 0,1 0 0,-1 1 0,0-1 0,0 0 0,0 1 0,0-1 0,0 2 0,-4 60 0,2-37 0,-5 64 34,4-69-314,0 1 0,2 0 1,1 0-1,4 35 0,-3-49-6546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47.3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 24575,'0'-1'0,"1"0"0,0 0 0,-1 0 0,1 0 0,-1 1 0,1-1 0,0 0 0,-1 0 0,1 1 0,0-1 0,0 1 0,0-1 0,0 0 0,0 1 0,-1-1 0,1 1 0,0 0 0,0-1 0,0 1 0,0 0 0,0 0 0,0 0 0,0-1 0,0 1 0,0 0 0,0 0 0,2 1 0,36-2 0,-33 1 0,117 1-1365,-117-1-5461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2:58.0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120 151 24575,'3'-34'0,"-1"21"0,0 0 0,-1 0 0,-2-17 0,1 28 0,0 0 0,0 0 0,0-1 0,-1 1 0,1 0 0,-1 0 0,0 0 0,1-1 0,-1 1 0,0 0 0,0 0 0,0 0 0,-1 0 0,1 1 0,0-1 0,-1 0 0,1 0 0,-1 1 0,0-1 0,1 1 0,-1 0 0,0-1 0,0 1 0,-3-1 0,3 1 0,-1 1 0,0 0 0,1 0 0,-1 0 0,0 1 0,1-1 0,-1 1 0,0-1 0,1 1 0,-1 0 0,1 0 0,-1 0 0,1 0 0,0 1 0,-1-1 0,1 1 0,0-1 0,0 1 0,0 0 0,0 0 0,0 0 0,-2 3 0,-1 0 0,1 0 0,-1 0 0,1 0 0,1 1 0,-1 0 0,1-1 0,-1 1 0,-1 7 0,4-8 0,0-1 0,1 1 0,0 0 0,0 0 0,0-1 0,0 1 0,1 0 0,-1 0 0,1-1 0,0 1 0,3 5 0,-4-8 0,1-1 0,-1 0 0,1 1 0,0-1 0,-1 0 0,1 0 0,0 0 0,-1 0 0,1 1 0,0-1 0,0 0 0,0 0 0,0-1 0,0 1 0,0 0 0,1 0 0,-1 0 0,0-1 0,0 1 0,1 0 0,-1-1 0,0 0 0,1 1 0,-1-1 0,0 0 0,1 1 0,-1-1 0,0 0 0,1 0 0,-1 0 0,1 0 0,-1 0 0,0-1 0,1 1 0,-1 0 0,0 0 0,1-1 0,-1 1 0,0-1 0,1 0 0,-1 1 0,2-2 0,-1 0 0,-1 1 0,1-1 0,0 1 0,-1-1 0,1 0 0,-1 0 0,1 0 0,-1 0 0,0 0 0,0 0 0,0 0 0,0 0 0,0 0 0,-1 0 0,1 0 0,0-3 0,-1 2 0,1 1 0,0-1 0,0 1 0,-1-1 0,1 1 0,1-1 0,-1 1 0,0 0 0,1 0 0,-1-1 0,1 1 0,0 0 0,-1 0 0,4-1 0,-5 3 0,1 1 0,0-1 0,-1 1 0,1-1 0,0 1 0,-1 0 0,1 0 0,-1-1 0,1 1 0,-1 0 0,1 0 0,-1-1 0,1 1 0,-1 0 0,0 0 0,0 0 0,1 0 0,-1 0 0,0 0 0,0-1 0,0 1 0,0 0 0,0 0 0,0 2 0,4 26 0,-4-29 0,7 100 10,10 78-1385,-15-169-5451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04.3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111 15 24575,'-6'0'0,"0"0"0,0 1 0,0 0 0,1 1 0,-1-1 0,0 1 0,0 0 0,1 0 0,0 1 0,-1 0 0,1 0 0,0 0 0,-5 5 0,8-7 0,0 1 0,-1 0 0,1 0 0,0 0 0,0 0 0,1 1 0,-1-1 0,0 0 0,1 1 0,0-1 0,-1 1 0,1 0 0,0-1 0,0 1 0,1 0 0,-1 0 0,0-1 0,1 1 0,0 0 0,0 0 0,0 0 0,0 0 0,0 0 0,0-1 0,1 1 0,-1 0 0,1 0 0,0 0 0,1 3 0,-1-5 0,1 0 0,-1 0 0,0 0 0,0 0 0,0 0 0,0-1 0,1 1 0,-1 0 0,0-1 0,1 1 0,-1-1 0,0 1 0,1-1 0,-1 0 0,1 1 0,-1-1 0,0 0 0,1 0 0,-1 0 0,2-1 0,40 0 0,-29 0 0,-6 0 0,0 1 0,-1 0 0,1 1 0,-1-1 0,1 2 0,-1-1 0,1 1 0,12 4 0,-18-4 0,1 0 0,0 0 0,-1 0 0,1 0 0,-1 1 0,0-1 0,1 1 0,-1-1 0,0 1 0,-1 0 0,1-1 0,0 1 0,-1 0 0,0 0 0,0 1 0,0-1 0,0 0 0,0 0 0,0 0 0,-1 1 0,0-1 0,1 5 0,-1-4 0,0-1 0,0 1 0,-1 0 0,1-1 0,-1 1 0,1-1 0,-1 1 0,0-1 0,-1 1 0,1-1 0,-1 0 0,1 1 0,-1-1 0,0 0 0,0 0 0,0 0 0,-1 0 0,1-1 0,-1 1 0,1-1 0,-1 1 0,0-1 0,0 0 0,0 0 0,0 0 0,0-1 0,-1 1 0,1-1 0,0 1 0,-1-1 0,1 0 0,-1 0 0,0-1 0,1 1 0,-1-1 0,1 0 0,-1 0 0,0 0 0,1 0 0,-1-1 0,1 1 0,-7-3 0,8 3 0,-1-1 0,1 0 0,-1 0 0,1 0 0,0 0 0,0 0 0,-1 0 0,1-1 0,0 1 0,0-1 0,0 1 0,1-1 0,-1 0 0,0 0 0,1 0 0,-1 0 0,1 0 0,-1 0 0,1 0 0,0 0 0,0 0 0,0-1 0,0 1 0,1-1 0,-1 1 0,0 0 0,1-1 0,0 1 0,0-1 0,-1 1 0,1-1 0,1 1 0,-1-1 0,1-2 0,-1-1 0,1 1 0,0-1 0,1 0 0,-1 1 0,1-1 0,0 1 0,0 0 0,1 0 0,-1 0 0,1 0 0,0 0 0,1 0 0,7-8 0,-2 6 0,-1-1 0,0 0 0,0-1 0,-1 1 0,10-15 0,-16 21 0,0 0 0,0 1 0,-1-1 0,1 0 0,0 1 0,0-1 0,-1 0 0,1 0 0,-1 0 0,0 1 0,1-1 0,-1 0 0,0 0 0,0 0 0,0 0 0,-1 0 0,1 0 0,0 1 0,-1-1 0,1 0 0,-1 0 0,1 0 0,-1 1 0,0-1 0,0 0 0,0 1 0,0-1 0,0 0 0,0 1 0,0 0 0,-1-1 0,1 1 0,0 0 0,-1-1 0,1 1 0,-1 0 0,0 0 0,1 0 0,-1 0 0,0 1 0,-2-2 0,-2-1-151,-1 0-1,0 1 0,0-1 0,0 1 1,0 1-1,0 0 0,-1 0 1,-13-1-1,15 3-6674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09.5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24575,'0'178'0,"0"-177"0,1 0 0,-1 0 0,1 0 0,-1 0 0,1 0 0,0 0 0,0 0 0,0 0 0,-1 0 0,1 0 0,0-1 0,0 1 0,0 0 0,0 0 0,0-1 0,0 1 0,0-1 0,1 1 0,-1-1 0,0 1 0,0-1 0,0 0 0,1 1 0,-1-1 0,0 0 0,0 0 0,0 0 0,2 0 0,45 1 0,-35-1 0,10 1-114,166-3-1137,-175 0-5575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6:46.26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6 880 24575,'-2'-76'0,"0"48"0,0 0 0,3 0 0,0 0 0,1 0 0,2 0 0,9-33 0,-1 33 0,1 1 0,2 1 0,29-41 0,-27 41 0,-2 5 0,0 0 0,1 2 0,1-1 0,0 2 0,2 1 0,0 0 0,1 1 0,0 1 0,2 1 0,-1 1 0,2 1 0,0 1 0,0 1 0,49-15 0,289-64 0,-198 52 0,-110 27 0,0 3 0,0 2 0,0 2 0,1 2 0,81 10 0,-73 0 0,-2 3 0,0 2 0,65 25 0,167 84 0,-280-116 0,0 0 0,0 1 0,0 0 0,-1 1 0,0 0 0,13 16 0,55 72 0,-28-33 0,-46-57 0,0-1 0,0 1 0,-1 0 0,0 0 0,0 0 0,-1 1 0,0 0 0,0-1 0,0 1 0,-1 0 0,-1 0 0,1 0 0,-1 1 0,0-1 0,-1 0 0,0 0 0,-1 0 0,1 1 0,-1-1 0,-1 0 0,0 0 0,0 0 0,0 0 0,-1-1 0,0 1 0,-8 12 0,3-5 0,-2 0 0,0-1 0,-1 1 0,0-2 0,-1 0 0,-1 0 0,0-1 0,0-1 0,-1 0 0,-1-1 0,-22 12 0,-428 187 0,242-112 0,75-26 0,104-57-455,1-2 0,-51 8 0,84-18-6371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10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24575,'-10'198'0,"0"16"0,10-193-1365,0-16-5461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14.8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0 24575,'-2'27'0,"1"-20"0,1 0 0,-1 0 0,1 0 0,1 0 0,-1 0 0,1 0 0,2 9 0,-2-15 0,0 0 0,0 0 0,0 0 0,1 0 0,-1 0 0,0-1 0,0 1 0,1 0 0,-1-1 0,0 1 0,1 0 0,-1-1 0,0 0 0,1 1 0,-1-1 0,1 0 0,-1 0 0,0 0 0,1 0 0,-1 0 0,2 0 0,41-2 0,-30 1 0,-12 1 0,0 0 0,0 1 0,0-1 0,1 1 0,-1-1 0,0 1 0,-1 0 0,1-1 0,0 1 0,0 0 0,0 1 0,0-1 0,-1 0 0,1 0 0,-1 1 0,1-1 0,-1 1 0,1-1 0,-1 1 0,0 0 0,1-1 0,-1 1 0,0 0 0,0 0 0,-1 0 0,2 3 0,0 0 0,-1-1 0,0 0 0,0 0 0,0 1 0,0-1 0,-1 1 0,0-1 0,1 0 0,-2 1 0,1-1 0,-1 1 0,0 5 0,0-9 0,1-1 0,-1 1 0,1 0 0,-1 0 0,1 0 0,-1-1 0,1 1 0,-1 0 0,0-1 0,1 1 0,-1 0 0,0-1 0,0 1 0,1-1 0,-1 1 0,0-1 0,0 1 0,0-1 0,0 0 0,1 1 0,-1-1 0,0 0 0,0 0 0,0 0 0,0 0 0,0 0 0,0 0 0,0 0 0,0 0 0,0 0 0,0 0 0,0 0 0,1 0 0,-1-1 0,0 1 0,-1-1 0,-43-17 0,21 8 0,11 8-1365,7 2-5461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15.7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60 24575,'0'-1'0,"1"1"0,-1-1 0,1 0 0,-1 0 0,1 1 0,0-1 0,-1 1 0,1-1 0,0 0 0,0 1 0,-1-1 0,1 1 0,0 0 0,0-1 0,0 1 0,0 0 0,0-1 0,-1 1 0,1 0 0,0 0 0,0 0 0,0 0 0,1 0 0,29-3 0,-27 3 0,29-4 67,62-17 0,3 0-1566,-89 20-5327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19.8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38 24575,'1'-1'0,"-1"-1"0,1 1 0,-1 0 0,1 0 0,0 0 0,0 0 0,0 0 0,-1 0 0,1 0 0,0 0 0,0 0 0,0 0 0,1 1 0,-1-1 0,0 0 0,0 1 0,0-1 0,0 1 0,1-1 0,-1 1 0,0-1 0,1 1 0,-1 0 0,2 0 0,41-8 0,-36 7 0,14-4 0,-19 4 0,1 0 0,0 0 0,0 1 0,0-1 0,0 1 0,0 0 0,0 0 0,8 1 0,-11 0 0,1 0 0,-1 0 0,1 0 0,-1 0 0,1 0 0,-1 0 0,0 0 0,0 0 0,0 0 0,1 1 0,-1-1 0,0 1 0,-1-1 0,1 1 0,0-1 0,0 1 0,-1-1 0,1 1 0,-1 0 0,1-1 0,-1 1 0,1 0 0,-1-1 0,0 4 0,6 51 0,-3 1 0,-2-1 0,-6 58 0,4-107-1365,-1-3-5461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20.6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16 24575,'4'-2'0,"0"1"0,0-1 0,0 1 0,0 0 0,0 0 0,0 0 0,0 1 0,0 0 0,5 0 0,-5-1 0,17-1-227,0 0-1,1 1 1,-1 1-1,0 1 1,24 3-1,-40-2-6598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50.7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263 98 24575,'0'-3'0,"-1"1"0,0-1 0,0 1 0,0-1 0,0 1 0,0 0 0,-1-1 0,1 1 0,-1 0 0,1 0 0,-1 0 0,0 0 0,0 0 0,0 0 0,0 0 0,0 1 0,0-1 0,-5-2 0,-48-25 0,49 27 0,-4-3 0,0 2 0,-1-1 0,0 1 0,0 0 0,0 1 0,0 1 0,-19-1 0,28 2 0,-1 0 0,1 0 0,0 0 0,-1 1 0,1-1 0,0 1 0,0-1 0,-1 1 0,1 0 0,0 0 0,0 0 0,0 0 0,0 0 0,0 1 0,0-1 0,0 0 0,-2 4 0,3-3 0,0 0 0,0 1 0,0-1 0,0 0 0,0 1 0,0-1 0,1 1 0,0-1 0,-1 1 0,1-1 0,0 1 0,0-1 0,0 1 0,1-1 0,-1 1 0,0-1 0,1 0 0,0 1 0,0-1 0,1 4 0,2 2 0,1-1 0,-1 0 0,1 0 0,1 0 0,-1-1 0,1 1 0,0-2 0,1 1 0,11 8 0,15 15 0,-26-21 0,0 0 0,-1 1 0,1 0 0,-2 1 0,0-1 0,0 1 0,0 0 0,-1 1 0,-1-1 0,0 0 0,0 1 0,-1 0 0,0 0 0,-1 0 0,0 0 0,-1 0 0,-2 20 0,1-29 0,0 0 0,0 0 0,0-1 0,0 1 0,0 0 0,0-1 0,0 1 0,0-1 0,-1 0 0,1 1 0,-1-1 0,1 0 0,-1 0 0,1 0 0,-1 0 0,0 0 0,0 0 0,1 0 0,-1 0 0,0-1 0,0 1 0,0-1 0,0 0 0,0 1 0,0-1 0,0 0 0,0 0 0,0 0 0,-1-1 0,-5 2 0,0-1 0,0 0 0,0-1 0,0 0 0,-15-3 0,18 2 0,1 1 0,0-1 0,-1 0 0,1 0 0,0 0 0,0-1 0,0 1 0,0-1 0,0 0 0,1 0 0,-1 0 0,1-1 0,0 1 0,0-1 0,0 0 0,1 0 0,-4-5 0,5 6 0,0-1 0,1 1 0,-1-1 0,1 1 0,-1 0 0,1-1 0,0 1 0,0-1 0,1 1 0,-1-1 0,1 1 0,0 0 0,0-1 0,0 1 0,0 0 0,0 0 0,1 0 0,-1 0 0,1 0 0,0 0 0,0 0 0,0 0 0,0 1 0,4-4 0,6-9 0,2 0 0,0 1 0,1 0 0,1 1 0,0 0 0,0 2 0,35-19 0,19-1-1365,-64 29-5461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03.4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1 24575,'-2'0'0,"-1"1"0,1 0 0,0 0 0,0 0 0,0 0 0,0 0 0,0 0 0,0 0 0,0 1 0,0-1 0,0 1 0,1-1 0,-1 1 0,-2 3 0,-25 31 0,23-27 0,2-2 0,0 0 0,0 0 0,1 0 0,0 1 0,1-1 0,0 1 0,0-1 0,1 1 0,-1 0 0,1 15 0,1-18 0,-1 1 0,1-1 0,1 0 0,-1 0 0,1 1 0,0-1 0,0 0 0,0 0 0,0 0 0,1 0 0,0 0 0,0 0 0,1-1 0,-1 1 0,1-1 0,0 1 0,5 4 0,-7-8 0,0 0 0,0 0 0,0 0 0,1 0 0,-1-1 0,0 1 0,0 0 0,1-1 0,-1 1 0,0-1 0,1 1 0,-1-1 0,1 0 0,-1 0 0,0 1 0,1-1 0,-1 0 0,1 0 0,-1-1 0,0 1 0,1 0 0,-1 0 0,1-1 0,-1 1 0,0 0 0,1-1 0,0 0 0,1-1 0,-1 0 0,1 1 0,-1-1 0,0 0 0,0 0 0,0 0 0,0-1 0,0 1 0,-1 0 0,1-1 0,-1 1 0,0-1 0,2-3 0,-2 4 0,0 0 0,0 0 0,0 0 0,0 0 0,0 0 0,-1-1 0,1 1 0,0 0 0,-1 0 0,0-1 0,0 1 0,0 0 0,0-1 0,0 1 0,0 0 0,0-1 0,-1 1 0,1 0 0,-1 0 0,0-1 0,0 1 0,0 0 0,0 0 0,0 0 0,0 0 0,0 0 0,-1 0 0,1 0 0,-1 1 0,1-1 0,-1 0 0,0 1 0,1-1 0,-1 1 0,0 0 0,-4-2 0,-38-9-1365,40 13-5461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33.6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0 24575,'1'65'0,"-3"68"0,1-127-1365,0-1-5461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3:35.0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24575,'1'15'0,"1"1"0,1-1 0,7 25 0,3 15 0,-8-15-682,1 71-1,-6-106-6143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21.3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24575,'0'56'0,"3"-1"0,3 0 0,13 62 0,-19-116-98,0-1 57,0 1 0,0-1 0,0 1 0,0-1 0,0 1 1,0-1-1,0 0 0,1 1 0,-1-1 0,0 1 0,0-1 0,0 1 1,0-1-1,1 0 0,-1 1 0,0-1 0,0 0 0,1 1 0,-1-1 0,0 0 1,1 1-1,-1-1 0,0 0 0,1 0 0,-1 1 0,0-1 0,1 0 1,-1 0-1,1 0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13.46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1140 47 24575,'-294'-13'0,"-18"-1"0,299 15 0,0 1 0,1 0 0,-1 0 0,1 1 0,-1 1 0,1 0 0,0 1 0,1 0 0,-1 1 0,1 0 0,-14 11 0,-14 12 0,-57 55 0,71-61 0,-3 4 0,0 1 0,2 1 0,1 1 0,-38 60 0,55-69 0,1-1 0,1 1 0,1 0 0,0 1 0,2-1 0,-2 41 0,4-45 0,-2 17 0,2-1 0,1 0 0,7 49 0,-4-62 0,2 1 0,0 0 0,2-1 0,0-1 0,1 1 0,17 30 0,-5-17 0,1 0 0,2-1 0,1-1 0,2-1 0,48 44 0,8-1 0,3-2 0,4-5 0,2-3 0,3-5 0,162 75 0,-224-121 0,0-2 0,1-1 0,65 9 0,103-1 0,200-15 0,-382-4 0,-1-1 0,1-1 0,-1 0 0,0-1 0,0-2 0,-1 1 0,0-2 0,0 0 0,19-13 0,-9 3 0,0-2 0,-1 0 0,-1-2 0,31-33 0,-31 27 0,-2-2 0,0 0 0,-2-2 0,-2 0 0,0-1 0,-3-1 0,14-37 0,-21 43 0,-1 0 0,-1 0 0,-2-1 0,0 0 0,-1-33 0,-6-151 0,0 147 0,0 41 0,-1 1 0,-1-1 0,-2 1 0,0 0 0,-1 0 0,-1 1 0,-2 0 0,-18-35 0,0 10 0,-3 2 0,-61-74 0,71 96 0,-1 2 0,-2 1 0,0 1 0,0 1 0,-2 1 0,-52-27 0,31 23 0,0 1 0,-2 3 0,-69-17 0,56 23 0,1 2 0,-2 3 0,1 3 0,-1 3 0,1 2 0,-80 13 0,140-14-16,-8 1 39,0 0 0,0 1 0,1 0 0,-1 1 0,-16 6 0,24-7-94,-1 0 0,0 0 1,1 0-1,-1 0 0,1 0 0,-1 0 0,1 1 1,0-1-1,0 1 0,0 0 0,1-1 0,-1 1 0,1 0 1,-1 0-1,1 0 0,0 0 0,0 0 0,0 0 1,1 1-1,-2 5 0,0 8-6755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23.0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43 24575,'4'-1'0,"0"0"0,0 0 0,-1-1 0,1 1 0,0-1 0,-1 0 0,1 0 0,-1 0 0,4-3 0,-3 1 0,1 1 0,0 0 0,0 0 0,0 1 0,0-1 0,10-2 0,-14 5 0,0 0 0,1 0 0,-1 0 0,0 0 0,0 0 0,1 0 0,-1 0 0,0 1 0,0-1 0,0 0 0,0 1 0,0-1 0,1 1 0,-1-1 0,0 1 0,0 0 0,0-1 0,0 1 0,0 0 0,-1 0 0,1 0 0,0 0 0,0 0 0,0 0 0,-1 0 0,1 0 0,-1 0 0,1 0 0,0 0 0,-1 0 0,0 0 0,1 0 0,-1 0 0,0 1 0,0-1 0,1 2 0,0 0 0,0 1 0,0 0 0,0-1 0,0 1 0,-1 0 0,0-1 0,1 1 0,-1 0 0,-1 0 0,1-1 0,0 1 0,-1 0 0,0 0 0,0-1 0,0 1 0,0-1 0,-1 1 0,1-1 0,-1 1 0,0-1 0,0 0 0,0 0 0,0 0 0,-1 0 0,1 0 0,-1-1 0,-3 3 0,68-2 0,-60-3 0,0-1 0,0 1 0,0 0 0,0 0 0,1 0 0,-1 0 0,0 0 0,0 1 0,0-1 0,1 1 0,-1-1 0,0 1 0,0 0 0,0 0 0,0 0 0,0 0 0,-1 0 0,1 0 0,0 1 0,0-1 0,-1 1 0,1-1 0,-1 1 0,1-1 0,-1 1 0,1 0 0,-1 0 0,0 0 0,0 0 0,0-1 0,0 2 0,-1-1 0,1 0 0,0 0 0,-1 0 0,1 0 0,-1 0 0,0 0 0,0 1 0,0-1 0,0 0 0,0 0 0,0 0 0,-1 1 0,0 1 0,1-1 0,-1 1 0,-1-1 0,1 1 0,0-1 0,-1 0 0,0 0 0,0 0 0,0 0 0,0 0 0,0 0 0,-1 0 0,1-1 0,-1 1 0,0-1 0,1 0 0,-1 0 0,0 0 0,0 0 0,-1 0 0,1 0 0,0-1 0,-1 0 0,1 0 0,0 0 0,-1 0 0,1 0 0,-1-1 0,-3 1 0,-12-3-1365,15 1-5461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31.5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1 24575,'-3'0'0,"0"1"0,0 0 0,0 0 0,0 0 0,0 0 0,0 1 0,0-1 0,1 1 0,-1-1 0,0 1 0,1 0 0,-1 0 0,1 0 0,0 1 0,0-1 0,-2 3 0,0 0 0,-1 0 0,1 1 0,1-1 0,-1 1 0,1 0 0,-3 8 0,3-5 0,1 0 0,1 0 0,0 0 0,0 0 0,1 0 0,0 0 0,0 0 0,1 0 0,3 15 0,-3-18 0,0 0 0,1 0 0,0 0 0,0-1 0,1 1 0,-1 0 0,1-1 0,1 0 0,-1 1 0,1-1 0,-1-1 0,1 1 0,1 0 0,8 6 0,-11-9 0,0-1 0,1 0 0,-1 0 0,0 0 0,1-1 0,-1 1 0,1-1 0,-1 1 0,1-1 0,-1 0 0,1 0 0,-1 0 0,1 0 0,-1 0 0,1 0 0,-1-1 0,1 1 0,-1-1 0,1 0 0,-1 0 0,0 0 0,1 0 0,-1 0 0,0 0 0,0-1 0,0 1 0,0-1 0,0 1 0,0-1 0,0 0 0,0 0 0,-1 0 0,1 0 0,-1 0 0,0 0 0,1 0 0,-1-1 0,0 1 0,1-5 0,-1 5 0,0 1 0,0-1 0,0 0 0,0 0 0,0-1 0,-1 1 0,1 0 0,-1 0 0,0 0 0,1 0 0,-1 0 0,0-1 0,0 1 0,0 0 0,-1 0 0,1 0 0,0 0 0,-1-1 0,0 1 0,1 0 0,-1 0 0,0 0 0,0 0 0,0 0 0,0 1 0,-1-1 0,1 0 0,0 0 0,-1 1 0,1-1 0,-1 1 0,1-1 0,-1 1 0,0 0 0,0-1 0,0 1 0,0 0 0,0 0 0,0 0 0,0 1 0,0-1 0,0 0 0,0 1 0,0 0 0,0-1 0,0 1 0,-1 0 0,-1 0 0,-8-1-104,10 0 41,0 0 0,0 1 0,0 0-1,0-1 1,0 1 0,0 0 0,0 0 0,-1 0 0,1 1 0,0-1 0,0 0 0,0 1 0,0-1 0,0 1 0,0 0 0,0 0 0,0 0 0,0 0 0,-1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42.2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24575,'6'161'0,"-5"-160"0,-1 0 0,0-1 0,0 1 0,1 0 0,-1 0 0,0 0 0,1 0 0,-1-1 0,1 1 0,-1 0 0,1 0 0,-1-1 0,1 1 0,-1 0 0,1-1 0,0 1 0,-1-1 0,1 1 0,0-1 0,0 1 0,-1-1 0,1 1 0,0-1 0,0 0 0,1 1 0,30 3 0,-23-4 0,0-1 0,0 0 0,0-1 0,15-4 0,-7-2-1365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43.5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24575,'0'318'-1365,"0"-312"-5461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4:53.8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1683 0 24575,'-2'1'0,"0"-1"0,-1 1 0,1 0 0,0 0 0,-1 0 0,1 0 0,0 0 0,0 0 0,0 0 0,0 1 0,0-1 0,0 1 0,0 0 0,-1 1 0,-29 34 0,17-20 0,-141 134 0,151-143 0,-1 0 0,1 1 0,1 0 0,-1 0 0,1 0 0,1 0 0,0 0 0,0 1 0,-2 14 0,4-14 0,-1 0 0,0-1 0,-1 1 0,0-1 0,-1 0 0,0 0 0,0 0 0,-1 0 0,0-1 0,-8 10 0,-7-1 0,-1 0 0,0-1 0,-1-1 0,-1-1 0,-39 18 0,-7 5 0,45-25 0,-1-1 0,0-1 0,-31 8 0,25-8 0,-42 19 0,29-8 0,1 3 0,1 1 0,1 3 0,1 1 0,2 1 0,1 3 0,-35 39 0,27-23 0,2 2 0,-71 111 0,90-126 0,-41 51 0,37-52 0,-28 46 0,-29 56 0,19-38-1365,64-94-5461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5:06.0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135 14 24575,'-29'-4'0,"25"2"0,0 1 0,1 0 0,-1 1 0,0-1 0,0 1 0,0-1 0,0 1 0,0 0 0,1 0 0,-1 1 0,0-1 0,0 1 0,0 0 0,1 0 0,-7 2 0,9-1 0,0-1 0,0 1 0,0-1 0,0 0 0,1 1 0,-1 0 0,0-1 0,1 1 0,-1-1 0,1 1 0,-1 0 0,1-1 0,0 1 0,0 0 0,0 0 0,0-1 0,0 1 0,0 0 0,0-1 0,1 1 0,-1 0 0,0-1 0,1 1 0,0 0 0,-1-1 0,1 1 0,1 1 0,24 40 0,-6-22 0,-11-12 0,-1-1 0,0 1 0,11 18 0,-18-24 0,1 0 0,-1 0 0,1 0 0,-1 0 0,0 0 0,0 0 0,0 0 0,-1 1 0,1-1 0,-1 0 0,0 1 0,0-1 0,0 1 0,0-1 0,0 0 0,-1 0 0,1 1 0,-2 2 0,0-4 0,1 0 0,-1 0 0,0 0 0,0 0 0,0-1 0,0 1 0,0 0 0,0-1 0,0 0 0,0 0 0,0 1 0,-1-1 0,1 0 0,0-1 0,-1 1 0,1 0 0,-1-1 0,1 1 0,-1-1 0,1 0 0,-1 0 0,1 0 0,-1 0 0,0-1 0,-2 0 0,1 1 0,-1 0 0,1 0 0,0-1 0,0 1 0,0-1 0,0 0 0,1 0 0,-1-1 0,0 1 0,0-1 0,1 0 0,-1 0 0,1 0 0,-1 0 0,-4-5 0,7 6 0,0-1 0,1 0 0,-1 1 0,0-1 0,1 0 0,-1 0 0,1 0 0,-1 0 0,1 0 0,0 0 0,0 0 0,0 1 0,0-1 0,0 0 0,1 0 0,-1 0 0,0 0 0,1 0 0,-1 0 0,1 1 0,0-1 0,0 0 0,0 0 0,-1 1 0,2-1 0,-1 0 0,0 1 0,0 0 0,3-3 0,6-6 0,0 0 0,0 1 0,16-10 0,2-3 0,-19 12 0,0-1 0,-1-1 0,0 0 0,0 0 0,-2 0 0,10-23 0,-16 35 2,0 0 0,0 0 0,0 0 0,0-1 0,0 1 0,0 0 0,0 0 0,1-1 0,-1 1 0,0 0 0,0 0-1,0 0 1,0-1 0,0 1 0,0 0 0,0 0 0,0-1 0,0 1 0,0 0 0,0 0 0,-1 0 0,1-1 0,0 1 0,0 0 0,0 0-1,0-1 1,0 1 0,0 0 0,0 0 0,-1 0 0,1 0 0,0-1 0,0 1 0,0 0 0,0 0 0,-1 0 0,1 0 0,0 0 0,0-1 0,0 1-1,-1 0 1,1 0 0,0 0 0,0 0 0,0 0 0,-1 0 0,1 0 0,0 0 0,0 0 0,-1 0 0,1 0 0,0 0 0,0 0 0,0 0-1,-1 0 1,1 0 0,0 0 0,0 0 0,-1 0 0,1 0 0,0 1 0,-14 6-1487,10-1-5341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5:13.7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24575,'13'318'0,"-13"-299"-1365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5:15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24575,'13'287'0,"-13"-205"-1365,0-75-5461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13.0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22.0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22.39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31 216 24575,'-8'30'0,"1"-1"0,1 1 0,2 1 0,-1 32 0,6 128 0,2-71 0,-2-99 0,1 0 0,1 0 0,1 0 0,0-1 0,2 1 0,0-1 0,15 31 0,-6-20 0,1-1 0,2 0 0,41 52 0,-54-77 0,22 27 0,-26-31 0,0 0 0,0 1 0,0-1 0,0 0 0,0 0 0,0 0 0,1-1 0,-1 1 0,0 0 0,1 0 0,-1-1 0,0 1 0,1 0 0,-1-1 0,1 0 0,-1 1 0,1-1 0,-1 0 0,1 0 0,1 1 0,7-15 0,-6 9 0,3 18 0,4 20 0,-7-17 0,0-1 0,2 1 0,0-1 0,0-1 0,2 1 0,0-1 0,0 0 0,1-1 0,1 0 0,0-1 0,14 14 0,9-1 0,1-2 0,0-1 0,2-1 0,0-3 0,1 0 0,1-3 0,1-1 0,0-2 0,74 13 0,-62-19 0,0-3 0,95-7 0,-132 4 0,27-6 0,-1-1 0,0-3 0,0-1 0,-1-1 0,50-24 0,-15 7 0,-49 20 0,0-1 0,0-1 0,-1-1 0,-1-1 0,0-1 0,0-1 0,-2-1 0,0-1 0,-1-1 0,26-29 0,-31 28 0,0 0 0,-1-1 0,-1-1 0,-1 0 0,-1-1 0,-1 0 0,-1 0 0,-1-1 0,-1 0 0,0-1 0,-2 1 0,-1-1 0,-1-1 0,0-25 0,-3 25 0,0 0 0,-2 0 0,-1 1 0,-1-1 0,-12-43 0,9 50 0,0 0 0,-1 1 0,-1 0 0,0 1 0,-1-1 0,-1 2 0,-1 0 0,-17-18 0,-19-12 0,-2 1 0,-2 3 0,-2 2 0,-1 3 0,-2 2 0,-94-42 0,-83-7 0,103 39 0,63 24 0,-134-22 0,111 26 0,51 11 0,0 2 0,-1 1 0,-44 5 0,2-1 0,57-2 0,0 2 0,0 1 0,-34 8 0,42-3-1365,12-3-5461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23.9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25.3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28.8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29.6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0.0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2.2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2.6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2.9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4.5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46:39.5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37.28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1062 0 24575,'-15'13'0,"0"-2"0,0 1 0,-29 15 0,-9 6 0,-146 98 0,132-86 0,-1-4 0,-3-2 0,-97 38 0,128-60 0,0 2 0,-66 42 0,93-52 0,1 0 0,0 2 0,0-1 0,1 2 0,1-1 0,-1 2 0,2-1 0,0 1 0,1 1 0,0-1 0,1 1 0,0 1 0,1-1 0,1 1 0,0 0 0,1 1 0,1-1 0,0 1 0,1-1 0,0 18 0,2 28 0,-1-35 0,1-1 0,1 0 0,0 1 0,3-1 0,0 0 0,1 0 0,13 36 0,-5-28 0,-11-24 0,1 0 0,1-1 0,0 1 0,0-1 0,1 0 0,0 0 0,0-1 0,0 1 0,12 10 0,-4-7 0,-1-2 0,2 1 0,-1-2 0,1 0 0,0 0 0,1-2 0,0 1 0,0-2 0,0 0 0,1-1 0,-1-1 0,24 3 0,23-1 0,120-6 0,-80-1 0,37 3 0,143-3 0,-217-6 0,-62 7 0,1 0 0,0 1 0,0-2 0,0 1 0,-1 0 0,1-1 0,-1 1 0,1-1 0,-1 0 0,0 0 0,0-1 0,0 1 0,0-1 0,3-3 0,-5 1-1365,-3 0-5461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24575,'4'0'0,"6"0"0,4 0 0,4 0 0,4 0 0,1 0 0,1 0 0,0-4 0,-4-1-8191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4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24575,'4'0'0,"6"0"0,4 0 0,4 0 0,4 0 0,1 0 0,1 0 0,0 0 0,-4-4 0,-5-1-8191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24575,'1'-15'0,"0"0"0,1 0 0,0 0 0,2 0 0,-1 1 0,2-1 0,6-14 0,-7 19 0,1 1 0,0-1 0,0 1 0,1 0 0,0 0 0,1 1 0,0-1 0,0 2 0,1-1 0,15-11 0,-22 17 0,1 1 0,-1 0 0,1 0 0,-1 0 0,1 0 0,0 0 0,-1 0 0,1 0 0,0 0 0,0 1 0,0-1 0,0 1 0,0-1 0,0 1 0,-1 0 0,1 0 0,0-1 0,0 2 0,0-1 0,0 0 0,0 0 0,0 1 0,0-1 0,0 1 0,0-1 0,0 1 0,2 1 0,-2 0 0,0 1 0,1-1 0,-1 1 0,-1-1 0,1 1 0,0 0 0,-1 0 0,1 0 0,-1 0 0,0 0 0,0 0 0,0 0 0,0 1 0,0 4 0,1 8 0,-1-1 0,0 0 0,-1 1 0,-1-1 0,0 0 0,-4 17 0,-3-12 0,-1-1 0,-1 0 0,0-1 0,-1 0 0,-1 0 0,-26 28 0,25-30 0,4-6 0,-7 12 0,16-21 0,0-1 0,1 1 0,-1 0 0,0-1 0,0 1 0,1-1 0,-1 1 0,0 0 0,1-1 0,-1 1 0,0-1 0,1 1 0,-1-1 0,1 1 0,-1-1 0,1 0 0,-1 1 0,1-1 0,-1 1 0,1-1 0,-1 0 0,1 0 0,0 1 0,-1-1 0,1 0 0,0 0 0,-1 0 0,1 0 0,-1 1 0,1-1 0,0 0 0,-1 0 0,1 0 0,0 0 0,-1-1 0,1 1 0,0 0 0,-1 0 0,2-1 0,40 3 0,-6-1 0,50 9 0,-44-8-1365,-27-5-5461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2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24575,'17'-18'0,"3"-4"0,2 1 0,24-19 0,-41 36 0,-1 0 0,1 1 0,1-1 0,-1 1 0,0 0 0,1 1 0,-1-1 0,1 1 0,0 0 0,0 1 0,0-1 0,0 1 0,0 0 0,0 1 0,0 0 0,9 0 0,-13 0 0,1 1 0,-1 0 0,0-1 0,1 1 0,-1 0 0,0 0 0,0 0 0,0 1 0,0-1 0,0 0 0,0 1 0,0 0 0,0-1 0,0 1 0,-1 0 0,1 0 0,-1 0 0,1 0 0,-1 0 0,2 2 0,-1 2 0,0-1 0,0 0 0,-1 1 0,1 0 0,-1-1 0,0 1 0,-1 0 0,1 8 0,-1-1 0,-1-1 0,-1 1 0,1-1 0,-2 0 0,0 0 0,0 0 0,-9 19 0,1-11 0,-2 0 0,-1-1 0,0 0 0,-1-1 0,-1 0 0,-19 15 0,35-33 0,-1 1 0,0-1 0,0 1 0,1-1 0,-1 1 0,0-1 0,1 1 0,-1 0 0,1-1 0,-1 1 0,1 0 0,-1 0 0,1-1 0,-1 1 0,1 0 0,0 0 0,0 0 0,-1 0 0,1 0 0,0-1 0,0 1 0,0 0 0,0 0 0,0 0 0,0 0 0,0 0 0,0 0 0,0 0 0,1 1 0,0-1 0,0 0 0,0 0 0,0 0 0,1 0 0,-1 0 0,0 0 0,1 0 0,-1-1 0,1 1 0,-1 0 0,1-1 0,-1 1 0,1-1 0,-1 1 0,3-1 0,69 5 0,-65-5 0,102-2-1365,-88 2-5461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24575,'0'-4'0,"4"-5"0,5-5 0,5-5 0,1-2 0,1 2 0,-2 0 0,0 4 0,-1 0 0,0 3 0,-2-1 0,2-2 0,-2-2 0,1 1 0,-1 0 0,-3 3-8191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5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24575,'5'0'0,"4"-4"0,5-1 0,4-4 0,4-4 0,1 0 0,0-2 0,2-3 0,-5-1 0,-1 2 0,0 4 0,-3 0 0,-1 2 0,-2 0 0,0 1 0,-2 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2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77 24575,'-3'-1'0,"-1"0"0,1-1 0,-1 1 0,1-1 0,0 0 0,0 0 0,-1 0 0,1 0 0,0 0 0,1-1 0,-1 1 0,0-1 0,-3-5 0,-26-19 0,20 23 0,0 1 0,0 0 0,0 0 0,-1 2 0,1-1 0,0 1 0,-1 1 0,1 0 0,-1 1 0,1 1 0,-1-1 0,1 2 0,-20 6 0,29-7 0,0 0 0,0 1 0,1-1 0,-1 1 0,1 0 0,-1-1 0,1 1 0,0 0 0,0 1 0,0-1 0,0 0 0,0 0 0,1 1 0,0-1 0,0 1 0,0 0 0,0-1 0,0 1 0,1 0 0,-1-1 0,1 1 0,0 4 0,0 14 0,0-1 0,5 31 0,-4-47 0,-1-2 0,1 1 0,0-1 0,0 1 0,0-1 0,0 0 0,0 1 0,1-1 0,0 0 0,-1 0 0,1 0 0,1 0 0,-1 0 0,0-1 0,1 1 0,-1 0 0,1-1 0,0 0 0,-1 0 0,1 0 0,0 0 0,0 0 0,1 0 0,-1-1 0,0 0 0,1 1 0,-1-1 0,1 0 0,-1-1 0,5 1 0,12 2 0,0-1 0,0-2 0,0 0 0,23-3 0,-5 1 0,-32 1 0,0 0 0,0 0 0,0-1 0,0 1 0,0-2 0,-1 1 0,1-1 0,0 1 0,-1-2 0,0 1 0,0 0 0,0-1 0,0 0 0,0 0 0,4-6 0,-7 8 0,0 0 0,0-1 0,0 1 0,0 0 0,0-1 0,-1 1 0,1-1 0,-1 0 0,1 1 0,-1-1 0,0 0 0,0 0 0,-1 0 0,1 0 0,-1 0 0,1 0 0,-1 0 0,0 0 0,0 0 0,0 1 0,0-1 0,-1 0 0,1 0 0,-1 0 0,0 0 0,0 0 0,0 0 0,0 0 0,0 1 0,0-1 0,-1 0 0,0 1 0,-2-4 0,3 5 0,1 0 0,-1 0 0,1 0 0,-1 0 0,1 0 0,-1 1 0,1-1 0,-1 0 0,0 0 0,0 1 0,1-1 0,-1 0 0,0 1 0,0-1 0,0 1 0,1-1 0,-1 1 0,0 0 0,0-1 0,0 1 0,0 0 0,0-1 0,0 1 0,0 0 0,0 0 0,0 0 0,0 0 0,0 0 0,0 0 0,0 0 0,0 0 0,0 1 0,0-1 0,0 0 0,0 0 0,0 1 0,0-1 0,1 1 0,-1-1 0,0 1 0,0-1 0,0 1 0,0 0 0,1-1 0,-1 1 0,0 0 0,1-1 0,-1 1 0,1 0 0,-1 0 0,0 0 0,1 0 0,0-1 0,-1 1 0,1 0 0,0 0 0,-1 0 0,1 2 0,-3 5 0,0 1 0,1-1 0,0 1 0,1-1 0,-1 13 0,5 265-1365,-3-265-5461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2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24575,'0'-1'0,"0"1"0,0-1 0,0 0 0,1 0 0,-1 0 0,0 1 0,1-1 0,-1 0 0,1 1 0,-1-1 0,1 0 0,-1 1 0,1-1 0,-1 1 0,1-1 0,0 1 0,-1-1 0,1 1 0,0-1 0,-1 1 0,1 0 0,0-1 0,0 1 0,-1 0 0,1-1 0,0 1 0,1 0 0,28-5 0,-21 4 0,80-11-682,179-2-1,-258 14-6143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2:2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24575,'8'0'0,"10"0"0,14 0 0,10 0 0,6 0 0,5 4 0,3 1 0,-4 1 0,-4-2 0,-9-1-8191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8:2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91 24575,'0'-2'0,"0"-1"0,-1 1 0,0 0 0,1 0 0,-1 0 0,0 0 0,0 0 0,0 0 0,0 0 0,0 0 0,-1 0 0,1 0 0,-1 0 0,1 1 0,-1-1 0,0 1 0,1-1 0,-1 1 0,0 0 0,0-1 0,0 1 0,0 0 0,0 0 0,0 1 0,0-1 0,0 0 0,-1 1 0,1-1 0,0 1 0,0-1 0,-4 1 0,-13-2 0,1 0 0,-36 3 0,36-1 0,2 0 0,6 0 0,-1 0 0,0 0 0,1 1 0,-1 1 0,-17 4 0,25-5 0,1 0 0,-1 0 0,0 1 0,0-1 0,1 1 0,-1 0 0,1 0 0,0 0 0,-1 0 0,1 0 0,0 0 0,0 0 0,0 1 0,1-1 0,-1 1 0,1 0 0,-1-1 0,1 1 0,0 0 0,0 0 0,0 0 0,0 0 0,0 0 0,0 4 0,0 2 0,0-1 0,0 1 0,1 0 0,0-1 0,0 1 0,3 13 0,-3-19 0,1-1 0,0 1 0,-1-1 0,1 0 0,0 1 0,1-1 0,-1 0 0,0 0 0,1 0 0,-1 0 0,1 0 0,-1 0 0,1 0 0,0 0 0,0 0 0,0-1 0,0 1 0,0-1 0,0 0 0,0 1 0,1-1 0,-1 0 0,0 0 0,1-1 0,-1 1 0,4 0 0,19 4 0,0 1 0,-1 1 0,0 1 0,0 1 0,-1 1 0,0 1 0,-1 1 0,0 1 0,39 31 0,-50-36 0,-1 2 0,0-1 0,0 2 0,-1-1 0,0 1 0,12 21 0,-19-29 0,-1 0 0,1 0 0,-1 0 0,0 0 0,0 0 0,0 1 0,0-1 0,0 0 0,-1 1 0,0-1 0,0 0 0,0 1 0,0-1 0,0 1 0,0-1 0,-1 0 0,0 1 0,0-1 0,0 0 0,0 0 0,0 1 0,-1-1 0,1 0 0,-1 0 0,0-1 0,0 1 0,0 0 0,0 0 0,0-1 0,-1 0 0,1 1 0,-1-1 0,-2 2 0,-7 5 0,0-1 0,-1 0 0,0 0 0,0-1 0,0-1 0,-1-1 0,0 0 0,0 0 0,-1-1 0,1-1 0,-28 2 0,40-5 0,0 0 0,0 0 0,0 0 0,0 0 0,0 0 0,0-1 0,0 1 0,0-1 0,0 1 0,0-1 0,0 0 0,1 0 0,-1 0 0,0 0 0,1 0 0,-1 0 0,0 0 0,1 0 0,-1-1 0,1 1 0,0-1 0,-1 1 0,-1-4 0,2 1 0,-1 1 0,1-1 0,0 0 0,0 0 0,0 0 0,0 0 0,1 0 0,0 1 0,0-1 0,0 0 0,1-6 0,1-3 0,0 1 0,1 0 0,0 0 0,1 0 0,1 0 0,10-21 0,54-85 0,-61 102 0,-2 1 0,0-1 0,-1-1 0,-1 1 0,0-1 0,-1 1 0,0-20 0,4-15 0,10-56-1365,-16 86-5461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41.43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1217 862 24575,'0'-26'0,"0"-1"0,-2 1 0,0 0 0,-2 0 0,-1 0 0,-10-30 0,10 43 0,-77-208 0,65 183 0,-1 2 0,-1 0 0,-43-58 0,47 77 0,-1 0 0,-1 1 0,-1 0 0,0 2 0,-1 0 0,0 1 0,-1 1 0,0 1 0,-1 1 0,0 0 0,-39-10 0,22 9 0,-1 1 0,0 3 0,0 1 0,-1 2 0,1 1 0,-43 4 0,68 0 0,0 1 0,0 1 0,0 0 0,0 1 0,1 0 0,-1 1 0,1 1 0,1 0 0,-1 0 0,-14 11 0,4 0 0,1 0 0,0 2 0,2 0 0,-22 26 0,29-26 0,0 1 0,1 0 0,1 1 0,1 0 0,1 1 0,1 0 0,1 1 0,1-1 0,-6 43 0,5-6 0,3 0 0,1 0 0,13 118 0,55 157 0,-15-147 0,-49-185 0,10 45 0,2-1 0,2-1 0,36 75 0,-45-108 0,1 0 0,1 0 0,0-1 0,0 0 0,1 0 0,1-1 0,0 0 0,0-1 0,1 0 0,0-1 0,0 0 0,1-1 0,0 0 0,0-1 0,1 0 0,0-1 0,22 7 0,2-5 0,0-1 0,0-2 0,0-2 0,1-1 0,43-4 0,-18-6 0,81-20 0,-128 25 0,-5 0 0,1 1 0,-1-2 0,0 0 0,0 0 0,-1-1 0,0 0 0,0-1 0,0 0 0,-1-1 0,0 0 0,0 0 0,-1-1 0,0 0 0,9-13 0,-13 15-1365,-2 1-5461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8:2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2 144 24575,'-1'-25'0,"0"16"0,1-1 0,0 1 0,1 0 0,-1 0 0,2 0 0,3-14 0,-4 21 0,0-1 0,0 1 0,1 0 0,-1-1 0,1 1 0,-1 0 0,1 0 0,0 0 0,0 0 0,0 0 0,0 0 0,0 1 0,0-1 0,1 1 0,-1-1 0,1 1 0,-1 0 0,1 0 0,-1 0 0,1 0 0,-1 0 0,1 1 0,0-1 0,-1 1 0,1 0 0,4 0 0,34-2 0,84 8 0,-123-6 0,1 1 0,-1-1 0,1 1 0,-1 0 0,1 0 0,-1 0 0,0 0 0,1 1 0,-1-1 0,0 1 0,0-1 0,0 1 0,0 0 0,-1-1 0,1 1 0,0 0 0,-1 0 0,1 0 0,-1 1 0,0-1 0,1 0 0,-1 0 0,0 1 0,0-1 0,-1 1 0,1-1 0,-1 1 0,1-1 0,-1 5 0,2 10 0,0 0 0,-2 0 0,-2 26 0,1-17 0,0 186 0,-3 112 0,1-282 0,-14 60 0,17-102 2,0 0-1,0 0 1,0 0-1,0 0 0,0 0 1,0 0-1,0 0 1,-1 0-1,1 0 1,0 0-1,0 0 1,0 0-1,0 0 0,0 0 1,0 0-1,0 0 1,-1 0-1,1 0 1,0 0-1,0 0 1,0 0-1,0 0 0,0 0 1,0 0-1,0 0 1,-1-13-1357,1 13 1307,0-16-6778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8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24575,'0'-4'0,"4"-1"0,6-4 0,4-1 0,8-2 0,8 1 0,4 2 0,3-1 0,3 1 0,0-2 0,-4 1 0,0-2 0,-2 1 0,-3 3 0,-3 2 0,-6 3-8191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24575,'0'-4'0,"0"-5"0,0-5 0,4-5 0,1-2 0,4 2 0,4 1 0,0-2 0,2 4 0,2 4 0,-1 0 0,0 2 0,1-1 0,-2 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2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24575,'0'-4'0,"4"-6"0,5-4 0,1-4 0,3 0 0,3 1 0,-1-2 0,-3-2 0,0 4 0,-2 0 0,-2-1 0,-3 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3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24575,'2'3'0,"1"0"0,-1 1 0,0-1 0,0 1 0,0 0 0,0-1 0,-1 1 0,1 0 0,-1 0 0,0 0 0,0 0 0,0 8 0,1 55 0,-2-48 0,0 37 0,-1-4 0,3 0 0,10 67 0,-2-26-1365,-10-73-5461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3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24575,'-6'0'0,"0"0"0,-1 1 0,1 0 0,0 0 0,0 0 0,0 1 0,0 0 0,0 0 0,1 0 0,-1 1 0,1 0 0,-1 0 0,1 1 0,0-1 0,0 1 0,0 0 0,1 0 0,-1 1 0,1-1 0,0 1 0,0 0 0,1 0 0,0 0 0,-1 1 0,2-1 0,-1 1 0,1 0 0,0-1 0,0 1 0,-1 8 0,-4 11 0,2 1 0,1 0 0,1 0 0,1 0 0,2 38 0,0-58 0,1 0 0,-1 0 0,1-1 0,1 1 0,-1 0 0,1-1 0,0 1 0,0-1 0,0 1 0,1-1 0,0 0 0,0 0 0,0 0 0,1 0 0,-1-1 0,1 0 0,0 1 0,1-1 0,-1-1 0,1 1 0,-1-1 0,1 1 0,0-1 0,0-1 0,1 1 0,-1-1 0,1 0 0,-1 0 0,1 0 0,8 1 0,17 0 0,1-1 0,0-1 0,61-6 0,-89 4 0,0-1 0,0 1 0,-1-1 0,1 0 0,0 0 0,-1 0 0,0 0 0,1-1 0,-1 1 0,0-1 0,0 0 0,0 0 0,-1 0 0,1 0 0,-1-1 0,0 1 0,1-1 0,-2 1 0,1-1 0,0 0 0,-1 0 0,1 1 0,-1-1 0,1-7 0,-1 8 0,0 0 0,-1 1 0,1-1 0,-1 0 0,1 1 0,-1-1 0,0 0 0,0 0 0,0 1 0,0-1 0,0 0 0,-1 0 0,1 1 0,-1-1 0,0 0 0,0 1 0,0-1 0,0 1 0,0-1 0,-1 1 0,1-1 0,-1 1 0,1 0 0,-1 0 0,0 0 0,0 0 0,0 0 0,0 0 0,0 0 0,-1 1 0,1-1 0,0 1 0,-1-1 0,1 1 0,-1 0 0,1 0 0,-4 0 0,-13-3 0,-1 2 0,1 1 0,-1 0 0,0 2 0,1 0 0,-1 1 0,1 1 0,-1 0 0,-26 10 0,31-6-1365,3 2-5461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3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24575,'4'0'0,"5"0"0,5-4 0,5-2 0,2 1 0,2 1 0,1 1 0,-4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24575,'4'0'0,"5"0"0,5 0 0,5 0 0,2 0 0,-2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3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24575,'0'-2'0,"1"0"0,0 0 0,0-1 0,0 1 0,0 0 0,1 0 0,-1 0 0,0 0 0,1 1 0,-1-1 0,1 0 0,0 0 0,0 1 0,-1-1 0,1 1 0,0 0 0,0 0 0,0-1 0,1 1 0,1-1 0,48-18 0,-27 14 0,1 1 0,-1 2 0,1 1 0,0 1 0,0 1 0,39 4 0,-61-3 0,1 0 0,-1 1 0,1-1 0,-1 1 0,0 0 0,0 0 0,0 0 0,0 0 0,0 1 0,0-1 0,-1 1 0,1 0 0,-1 0 0,0 1 0,0-1 0,0 1 0,0-1 0,0 1 0,-1 0 0,0 0 0,0 0 0,3 9 0,-3-9 0,-1 0 0,1 0 0,-1 0 0,0 0 0,0 0 0,-1 0 0,1 1 0,-1-1 0,0 0 0,0 0 0,-1 1 0,1-1 0,-1 0 0,0 0 0,0 0 0,0 0 0,-1 0 0,1 0 0,-1 0 0,0 0 0,0 0 0,-1-1 0,1 1 0,-5 4 0,0-2 0,0 0 0,0 0 0,0-1 0,-1 0 0,0 0 0,0-1 0,-1 0 0,1-1 0,-1 0 0,1 0 0,-1 0 0,0-2 0,-14 3 0,20-7 0,12-2 0,14-4 0,-18 7 0,-1 1 0,1 0 0,0 1 0,0-1 0,-1 1 0,1 0 0,0 0 0,-1 0 0,1 1 0,0 0 0,-1 0 0,8 2 0,-8-1 0,-1 1 0,0-1 0,0 0 0,0 1 0,-1 0 0,1-1 0,-1 1 0,1 0 0,-1 0 0,0 1 0,0-1 0,0 0 0,-1 1 0,1-1 0,1 8 0,0-5 0,-1 1 0,1 0 0,-2-1 0,1 1 0,-1 0 0,0 0 0,0 0 0,-1 0 0,0 0 0,0 0 0,-1 0 0,0-1 0,0 1 0,-1 0 0,1 0 0,-6 11 0,5-13 0,-2-1 0,1 1 0,0-1 0,-1 1 0,0-1 0,0 0 0,0-1 0,0 1 0,0-1 0,-1 0 0,0 0 0,0 0 0,0 0 0,0-1 0,0 0 0,0 0 0,0 0 0,-1-1 0,1 0 0,-1 0 0,-6 1 0,-20 0-110,-45-2 0,50-1-1035,6 1-5681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24575,'4'4'0,"1"5"0,0 10 0,4 4 0,-1 3 0,-2 1 0,-1 0 0,-1-1 0,-3 0 0,0-2 0,-1-4-8191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47.84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1338 1 24575,'-8'1'0,"0"1"0,0 0 0,0 0 0,0 1 0,1 0 0,-1 1 0,-9 5 0,-13 5 0,-297 89 0,142-49 0,131-33 0,0 3 0,1 1 0,1 4 0,-79 56 0,96-58 0,0 1 0,2 1 0,-43 48 0,-73 113 0,142-180 0,0 1 0,1 0 0,1 1 0,0-1 0,0 1 0,1 0 0,1 0 0,0 0 0,1 0 0,0 1 0,1-1 0,0 1 0,1 0 0,0-1 0,1 1 0,5 22 0,1-6 0,1 0 0,2 0 0,1-1 0,1-1 0,30 51 0,-40-75 0,0-1 0,0 1 0,1-1 0,-1 0 0,1 1 0,-1-1 0,1 0 0,0-1 0,0 1 0,0 0 0,0-1 0,0 0 0,0 1 0,0-1 0,1 0 0,5 0 0,62 5 0,-47-5 0,44 2 0,1-3 0,0-4 0,94-16 0,-61 10 0,12-3 0,-41-5 0,-2-3 0,122-53 0,-99 37 0,-49 21 0,-1-2 0,55-32 0,-86 43-136,0 0-1,-1-1 1,0-1-1,-1 0 1,1-1-1,-2 0 1,0-1-1,0 0 0,8-12 1,-11 12-6690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24575,'0'4'0,"0"6"0,0 4 0,0 4 0,0 4 0,0 1 0,0 1 0,0 0 0,0 0 0,0-4-8191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76 24575,'0'-3'0,"1"0"0,-1 0 0,1 0 0,0-1 0,0 1 0,0 0 0,0 0 0,0 0 0,1 0 0,-1 1 0,1-1 0,0 0 0,0 1 0,0-1 0,0 1 0,0-1 0,0 1 0,1 0 0,-1 0 0,1 0 0,0 0 0,-1 1 0,1-1 0,0 1 0,0 0 0,0-1 0,0 1 0,4 0 0,0-1 0,-1 0 0,1 1 0,-1 0 0,1 0 0,0 0 0,0 1 0,-1 0 0,1 1 0,0-1 0,0 1 0,-1 1 0,13 3 0,-18-5 0,1 1 0,0 0 0,0-1 0,-1 1 0,1 0 0,0 0 0,-1 0 0,1 0 0,-1 1 0,1-1 0,-1 0 0,0 1 0,0-1 0,1 1 0,-1-1 0,0 1 0,0-1 0,-1 1 0,1 0 0,0-1 0,0 1 0,-1 0 0,1 2 0,-1-1 0,0 0 0,0 0 0,0 1 0,-1-1 0,1 0 0,-1 0 0,0 0 0,0 0 0,0 0 0,0 0 0,0 0 0,-4 4 0,-3 5 0,0 0 0,-1-1 0,-1 0 0,-19 18 0,-11 8 0,14-12 0,-36 26 0,57-48 0,-1 1 0,1 1 0,1-1 0,-1 1 0,1 0 0,-1 0 0,2 0 0,-1 1 0,0-1 0,1 1 0,-4 8 0,8-13 0,-1 0 0,0-1 0,1 1 0,-1 0 0,0 0 0,1-1 0,-1 1 0,1 0 0,-1 0 0,1-1 0,0 1 0,-1-1 0,1 1 0,-1 0 0,1-1 0,0 1 0,0-1 0,-1 0 0,1 1 0,0-1 0,0 1 0,0-1 0,-1 0 0,1 0 0,0 0 0,0 1 0,0-1 0,0 0 0,0 0 0,-1 0 0,1 0 0,0 0 0,0 0 0,0-1 0,1 1 0,41-4 0,-37 3 0,93-13-33,120-12-1299,-183 24-5494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 24575,'-31'0'0,"11"-1"0,1 1 0,-1 0 0,0 2 0,0 0 0,-26 8 0,42-9 0,-1 1 0,0 0 0,1 0 0,0 0 0,-1 0 0,1 1 0,0 0 0,0 0 0,0 0 0,1 0 0,-1 1 0,1-1 0,0 1 0,-1 0 0,2 0 0,-1 0 0,0 0 0,1 1 0,0-1 0,0 1 0,0-1 0,1 1 0,-1 0 0,1 0 0,0-1 0,0 11 0,-2 10 0,2 1 0,0 0 0,2-1 0,1 1 0,5 29 0,-5-52 0,-1 1 0,1-1 0,0 0 0,0 1 0,0-1 0,1 0 0,-1 0 0,1-1 0,-1 1 0,1 0 0,0-1 0,0 1 0,0-1 0,0 0 0,1 0 0,-1 0 0,0-1 0,1 1 0,-1-1 0,1 0 0,0 0 0,-1 0 0,1 0 0,0-1 0,0 1 0,7-1 0,4 1 0,0-1 0,1-1 0,-1 0 0,0-1 0,24-5 0,-36 6 0,0-1 0,1 1 0,-1 0 0,0-1 0,-1 0 0,1 0 0,0 0 0,0 0 0,-1 0 0,1 0 0,-1-1 0,0 1 0,0-1 0,0 1 0,0-1 0,0 0 0,0 0 0,-1 0 0,1 0 0,-1 0 0,0 0 0,0-1 0,0 1 0,-1 0 0,1-7 0,0 8 0,-1-1 0,0 1 0,0-1 0,0 0 0,0 1 0,-1-1 0,1 1 0,-1-1 0,1 0 0,-1 1 0,0-1 0,0 1 0,0 0 0,-1-1 0,1 1 0,0 0 0,-1 0 0,1 0 0,-1 0 0,0 0 0,0 0 0,0 0 0,0 1 0,0-1 0,0 0 0,0 1 0,-1 0 0,1 0 0,0-1 0,-1 1 0,1 1 0,-1-1 0,-2 0 0,-15-2-7,0 1 0,-1 1 0,-39 4 0,16-1-1330,23-1-5489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2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24575,'4'-8'0,"0"0"0,0-1 0,1 1 0,0 1 0,1-1 0,12-12 0,-17 18 0,0 0 0,1 1 0,-1-1 0,1 0 0,0 1 0,-1-1 0,1 1 0,0 0 0,0-1 0,0 1 0,0 0 0,0 0 0,0 0 0,0 1 0,0-1 0,0 0 0,1 1 0,-1-1 0,0 1 0,0 0 0,0 0 0,1 0 0,-1 0 0,0 0 0,0 0 0,1 1 0,-1-1 0,0 1 0,4 1 0,-3 0 0,-1-1 0,1 1 0,-1 0 0,0 1 0,0-1 0,0 0 0,0 1 0,0-1 0,0 1 0,0-1 0,-1 1 0,1 0 0,-1 0 0,0 0 0,0 0 0,0 0 0,0 0 0,-1 0 0,1 0 0,-1 5 0,3 29 0,-2 0 0,-1 0 0,-10 68 0,8-98 0,0-1 0,0 1 0,0-1 0,-1 0 0,0 0 0,0 0 0,-1 0 0,1 0 0,-1-1 0,-1 0 0,1 0 0,-1 0 0,0 0 0,0-1 0,-7 6 0,12-10 0,0 0 0,-1 0 0,1 0 0,-1 1 0,1-1 0,0 0 0,-1 0 0,1 1 0,0-1 0,0 0 0,-1 0 0,1 1 0,0-1 0,0 0 0,-1 1 0,1-1 0,0 0 0,0 1 0,0-1 0,-1 1 0,1-1 0,0 0 0,0 1 0,0-1 0,0 1 0,0-1 0,0 0 0,0 1 0,0-1 0,0 1 0,0-1 0,0 0 0,0 1 0,0-1 0,0 1 0,1-1 0,-1 0 0,0 1 0,0 0 0,19 4 0,25-6 0,-18-5-682,42-18-1,-53 18-6143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24575,'4'0'0,"0"1"0,0-1 0,0 1 0,0 0 0,0 0 0,-1 1 0,1-1 0,0 1 0,-1 0 0,1 0 0,-1 0 0,0 0 0,0 1 0,1-1 0,2 4 0,43 52 0,-26-28 0,20 28 54,-34-43-338,1 0 1,1-2-1,0 1 0,14 12 0,-10-14-6542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24575,'0'4'0,"4"9"0,2 7 0,3-1 0,0 1 0,3 1 0,3-4 0,-1 0 0,1-3 0,-2 0 0,1-2 0,-2 0 0,1-1 0,-2 1 0,-3-2-8191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3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24575,'9'-9'0,"0"0"0,1 1 0,0 0 0,0 1 0,0 0 0,14-7 0,-19 12 0,-1 0 0,1 0 0,0 0 0,0 1 0,1-1 0,-1 1 0,0 0 0,0 1 0,1-1 0,-1 1 0,0 0 0,0 1 0,1-1 0,-1 1 0,0 0 0,0 0 0,8 3 0,-11-3 0,0 0 0,0 0 0,0 1 0,0-1 0,-1 1 0,1-1 0,0 1 0,0-1 0,-1 1 0,1 0 0,-1 0 0,0 0 0,0 0 0,1 0 0,-1 0 0,0 0 0,0 0 0,-1 0 0,1 1 0,0-1 0,-1 0 0,0 1 0,1-1 0,-1 0 0,0 1 0,0-1 0,0 0 0,-1 1 0,1-1 0,0 0 0,-1 0 0,1 1 0,-1-1 0,-1 3 0,0 0 0,0 1 0,0-1 0,0 1 0,-1-1 0,0 0 0,0 0 0,0 0 0,0-1 0,-1 1 0,0-1 0,0 0 0,-9 8 0,3-6 0,-21 14 0,30-19 0,1-1 0,0 0 0,0 0 0,0 0 0,-1 1 0,1-1 0,0 0 0,0 0 0,0 0 0,0 1 0,-1-1 0,1 0 0,0 0 0,0 1 0,0-1 0,0 0 0,0 1 0,0-1 0,0 0 0,0 0 0,0 1 0,0-1 0,0 0 0,0 0 0,0 1 0,0-1 0,0 0 0,0 1 0,0-1 0,0 0 0,0 0 0,1 1 0,-1-1 0,0 0 0,0 0 0,0 1 0,20 4 0,16-3 0,-23-2 0,-1 0 0,0 1 0,0 1 0,22 5 0,-31-6 0,0 0 0,0 0 0,-1 0 0,1 1 0,0-1 0,-1 1 0,1 0 0,-1-1 0,0 1 0,0 0 0,0 0 0,0 1 0,0-1 0,0 0 0,0 1 0,-1-1 0,1 1 0,-1-1 0,1 1 0,-1 0 0,0-1 0,0 1 0,-1 0 0,1 0 0,0 3 0,1 4 0,-1-1 0,0 1 0,-1 0 0,0 0 0,0-1 0,-1 1 0,-3 16 0,3-23 0,0-1 0,0 1 0,0 0 0,-1 0 0,1-1 0,-1 1 0,1-1 0,-1 1 0,0-1 0,0 0 0,0 0 0,0 0 0,-1 0 0,1 0 0,0 0 0,-1-1 0,1 1 0,-1-1 0,0 1 0,1-1 0,-1 0 0,0 0 0,0-1 0,0 1 0,0 0 0,1-1 0,-1 0 0,-5 1 0,-5-1-195,1-1 0,-1 0 0,1 0 0,-1-2 0,1 1 0,-18-7 0,14 4-6631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24575,'4'0'0,"5"0"0,5 0 0,5 0 0,-2 4 0,1 5 0,-3 5 0,0 0 0,1 2 0,2-2 0,2-3 0,-2 0 0,-5-1-8191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0:4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24575,'4'0'0,"5"0"0,5 0 0,5 4 0,2 1 0,2 4 0,-3 5 0,-5 3 0,-5 3 0,0-2 0,-2-4-8191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24575,'10'0'0,"0"0"0,1 0 0,-1 1 0,0 0 0,0 1 0,0 0 0,15 6 0,-22-6 0,0 0 0,0 0 0,0 0 0,0 0 0,0 0 0,0 0 0,-1 1 0,1 0 0,-1-1 0,1 1 0,-1 0 0,0 0 0,0 0 0,-1 0 0,1 1 0,-1-1 0,1 0 0,-1 1 0,0-1 0,0 1 0,-1-1 0,1 1 0,-1 0 0,1 4 0,-1-3 0,0 0 0,0 1 0,0-1 0,-1 0 0,0 0 0,0 0 0,0 0 0,0 0 0,-1 0 0,0 0 0,0 0 0,0-1 0,-1 1 0,1-1 0,-5 5 0,1-1 0,-2 0 0,1 0 0,-1-1 0,0-1 0,-1 1 0,-11 6 0,77-10 0,-51-3 0,-1 1 0,0-1 0,0 1 0,0 0 0,1 0 0,-1 0 0,0 1 0,0-1 0,-1 1 0,1 1 0,0-1 0,-1 1 0,1-1 0,-1 1 0,0 1 0,0-1 0,0 0 0,0 1 0,0 0 0,-1 0 0,0 0 0,0 0 0,0 1 0,2 5 0,-1-4 0,-1 1 0,-1 0 0,1 0 0,-1 0 0,0 0 0,-1 0 0,0 0 0,0 0 0,0 1 0,-1-1 0,0 0 0,-1 1 0,1-1 0,-1 0 0,-1 0 0,0 0 0,-3 10 0,1-9 0,0-1 0,-1 1 0,0 0 0,0-1 0,-1 0 0,0 0 0,0-1 0,-1 0 0,-11 9 0,15-13 0,0 0 0,0 0 0,0 0 0,0-1 0,0 1 0,0-1 0,-1 0 0,1 0 0,0 0 0,-1 0 0,1-1 0,-5 1 0,6-1 0,0-1 0,0 1 0,0 0 0,0-1 0,0 0 0,0 1 0,0-1 0,1 0 0,-1 0 0,0 0 0,1 0 0,-1 0 0,0 0 0,1-1 0,-1 1 0,1 0 0,0-1 0,0 1 0,-1-1 0,1 1 0,0-1 0,0 0 0,-1-2 0,0-2-170,0 0-1,0 0 0,0 0 1,1 0-1,0 0 0,0-1 1,0-11-1,1-2-6655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24575,'-4'1'0,"1"0"0,0 0 0,0 0 0,0 0 0,0 0 0,0 1 0,0 0 0,0-1 0,0 1 0,1 0 0,-1 1 0,1-1 0,0 0 0,-1 1 0,1-1 0,0 1 0,0-1 0,0 1 0,-1 3 0,-1 0 0,1 1 0,-1-1 0,1 1 0,0-1 0,1 1 0,-1 0 0,-1 13 0,2-9 0,1 0 0,0 1 0,1-1 0,1 0 0,0 0 0,0 1 0,1-1 0,0 0 0,1 0 0,0-1 0,1 1 0,0-1 0,1 1 0,0-1 0,0-1 0,1 1 0,1-1 0,11 14 0,108 102 0,-97-98 0,42 31 0,-70-57 0,1 1 0,-1-1 0,1 0 0,0 0 0,-1 1 0,1-1 0,0 0 0,0 0 0,0 0 0,0-1 0,0 1 0,0 0 0,0-1 0,0 1 0,0-1 0,0 0 0,0 0 0,0 0 0,0 0 0,0 0 0,0 0 0,0 0 0,0-1 0,1 1 0,-1-1 0,0 1 0,-1-1 0,1 0 0,2-1 0,1-2 0,-1-1 0,1 0 0,-1 1 0,-1-2 0,1 1 0,-1 0 0,6-12 0,-4 8 0,22-30 0,-22 34 0,0-1 0,-1 0 0,0 0 0,0-1 0,0 1 0,-1-1 0,4-9 0,-4 5 0,-1 1 0,0 0 0,0-1 0,-1 0 0,0 1 0,0-1 0,-3-18 0,1 23 0,0 1 0,0-1 0,0 1 0,-1-1 0,0 1 0,0 0 0,0 0 0,-1 0 0,1 0 0,-1 0 0,0 1 0,-1-1 0,1 1 0,-1 0 0,0 0 0,-6-5 0,-66-59 0,62 53 0,-1 1 0,-1 0 0,0 1 0,-1 0 0,0 2 0,-28-15 0,24 16-69,14 6-147,-1 1 0,1 0 0,-1 0 0,0 0 0,-14-2 0,12 4-6610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51.27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4 291 24575,'-3'235'0,"8"278"0,0-434 0,18 85 0,-16-131 0,3-1 0,0 0 0,2-1 0,2 0 0,0-1 0,2 0 0,2-2 0,0 0 0,2-1 0,1 0 0,1-2 0,1-1 0,1 0 0,29 20 0,-45-39 0,1 0 0,0 0 0,0-1 0,1-1 0,-1 1 0,1-2 0,0 1 0,-1-1 0,1-1 0,14 1 0,-1-1 0,0-1 0,-1-1 0,35-7 0,-27 1 0,0-2 0,30-12 0,-18 5 0,-17 6 0,-1-1 0,29-19 0,-29 16 0,-1 2 0,37-15 0,-29 16 0,0-1 0,0-2 0,-2-1 0,0-1 0,0-2 0,-2-1 0,0-1 0,-1-1 0,-1-1 0,-1-1 0,-1-1 0,-2-2 0,0 0 0,-1-1 0,19-36 0,-23 33 0,-1 0 0,-1 0 0,-2-2 0,-1 1 0,-2-1 0,6-37 0,17-104 0,8-177 0,-37 297 0,6-187 0,-9 80-1365,0 149-5461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24575,'-1'59'0,"2"66"0,0-122 0,-1-1 0,1 1 0,0 0 0,-1-1 0,1 1 0,1-1 0,-1 1 0,0-1 0,0 1 0,1-1 0,0 0 0,-1 0 0,1 0 0,0 0 0,0 0 0,0 0 0,0 0 0,0 0 0,1-1 0,-1 1 0,0-1 0,1 0 0,-1 0 0,1 0 0,0 0 0,-1 0 0,1 0 0,0-1 0,-1 1 0,1-1 0,4 0 0,13 2 0,-1-2 0,1 0 0,30-4 0,-13 1 0,-13 2-1365,-4 1-5461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24575,'-7'19'0,"0"1"0,2 0 0,0 0 0,-4 38 0,4-23 0,-14 75 0,-13 83 0,28-136-1365,3-33-5461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24575,'8'0'0,"7"0"0,4 0 0,7 0 0,4 0 0,4 0 0,0 0 0,-1 0 0,-3 0 0,-6 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24575,'4'0'0,"9"0"0,6 0 0,9 0 0,2 0 0,5 0 0,0 0 0,-2 0 0,-6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0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24575,'-11'52'0,"1"-4"0,4 153 0,6-200 0,1 0 0,-1 1 0,0-1 0,0 0 0,1 0 0,-1 1 0,0-1 0,1 0 0,-1 0 0,1 0 0,0 0 0,-1 1 0,1-1 0,0 0 0,0 0 0,0 0 0,-1-1 0,1 1 0,0 0 0,0 0 0,0 0 0,0-1 0,1 1 0,-1 0 0,0-1 0,0 1 0,0-1 0,1 0 0,-1 1 0,0-1 0,3 1 0,48 3 0,-30-4 0,138 15-1365,-140-14-5461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24575,'-3'59'0,"-18"104"0,0-1 0,18 29 15,4-112-1395,-1-59-5446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24575,'4'-4'0,"1"-5"0,8-2 0,6-2 0,3 1 0,-2-1 0,0 1 0,0-2 0,1 3 0,0 2 0,-3 3-8191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24575,'4'0'0,"5"0"0,1-4 0,3-1 0,7-4 0,4-4 0,2-1 0,-3-1 0,-2 2 0,-1 3 0,1 4 0,-3 2-8191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1:1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262 190 24575,'-1'-12'0,"0"1"0,0-1 0,-1 0 0,0 1 0,-1-1 0,0 1 0,-1 0 0,-7-14 0,9 20 0,0 0 0,-1 1 0,1 0 0,-1-1 0,0 1 0,-1 0 0,1 0 0,-1 1 0,1-1 0,-1 1 0,0 0 0,0 0 0,-1 0 0,1 0 0,0 1 0,-1-1 0,0 1 0,0 1 0,1-1 0,-1 0 0,-7 0 0,7 1 0,0 1 0,0-1 0,0 1 0,-1 0 0,1 1 0,0-1 0,0 1 0,0 0 0,0 0 0,0 1 0,0-1 0,0 1 0,0 0 0,0 0 0,1 1 0,-1 0 0,1 0 0,0 0 0,-8 7 0,7-5 0,1 1 0,0 0 0,1 0 0,-1 0 0,1 0 0,1 1 0,-1-1 0,1 1 0,0-1 0,0 1 0,1 0 0,0 0 0,0 0 0,1 11 0,-1-11 0,1-1 0,0 1 0,0 0 0,1-1 0,0 1 0,0-1 0,1 0 0,-1 1 0,1-1 0,1 0 0,-1 0 0,1 0 0,0 0 0,1 0 0,-1-1 0,1 1 0,0-1 0,0 0 0,1-1 0,0 1 0,0-1 0,0 1 0,0-1 0,0-1 0,1 1 0,0-1 0,-1 0 0,1 0 0,1-1 0,-1 0 0,0 0 0,0 0 0,1-1 0,-1 0 0,8 1 0,-4-1 0,-1 0 0,1 0 0,0-1 0,-1 0 0,1-1 0,0 0 0,14-4 0,-21 4 0,0 0 0,0 0 0,-1 0 0,1-1 0,0 1 0,0-1 0,-1 0 0,1 1 0,-1-1 0,0-1 0,0 1 0,1 0 0,-1 0 0,0-1 0,-1 1 0,1-1 0,0 0 0,-1 1 0,0-1 0,1 0 0,-1 0 0,0 0 0,-1 0 0,1 0 0,0 0 0,0-6 0,-1-22 0,0 23 0,-1 22 0,-1 26 0,-16 183 0,11-159 5,4 1 1,5 81-1,1-32-1386,-3-92-5445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2:41.2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38 24575,'0'-1'0,"1"0"0,0 0 0,0 0 0,0 0 0,0 0 0,0 0 0,0 1 0,0-1 0,0 0 0,0 0 0,0 1 0,0-1 0,0 1 0,1-1 0,-1 1 0,0 0 0,0-1 0,2 1 0,28-8 0,-29 7 0,18-5 0,-15 4 0,-1 1 0,1-1 0,-1 1 0,1 0 0,-1 0 0,1 0 0,0 1 0,0-1 0,5 1 0,-9 1 0,-1 0 0,1-1 0,0 1 0,0 0 0,-1 0 0,1 0 0,-1 0 0,1 0 0,0-1 0,-1 1 0,0 0 0,1 0 0,-1 0 0,0 0 0,1 0 0,-1 1 0,0-1 0,0 0 0,0 0 0,0 0 0,0 0 0,0 2 0,-1 31 0,0-25 0,-7 267-1365,8-270-5461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54.72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1061 0 24575,'-19'2'0,"-1"0"0,1 1 0,0 1 0,-23 8 0,-22 5 0,-90 6 0,-43 10 0,171-26 0,1 0 0,0 2 0,0 1 0,1 1 0,-37 23 0,28-13 0,1 1 0,2 2 0,-44 44 0,59-52 0,2 0 0,0 1 0,0 0 0,2 1 0,0 0 0,1 1 0,1 1 0,-9 25 0,2 13 0,2 2 0,3-1 0,2 2 0,3-1 0,3 1 0,6 84 0,-1-125 0,1 0 0,1 0 0,1 0 0,1 0 0,1-1 0,0 0 0,2 0 0,0-1 0,1 0 0,0 0 0,17 19 0,12 13 0,3-3 0,61 56 0,-68-73 0,2-1 0,0-3 0,2-1 0,1-2 0,0-1 0,2-2 0,77 24 0,-56-23 0,1-3 0,107 16 0,-138-31 0,0 0 0,1-3 0,-1 0 0,0-2 0,0-2 0,0-1 0,39-11 0,-19 1 0,8-1 0,87-36 0,-129 44 0,-1-2 0,0 1 0,-1-2 0,0-1 0,-1 0 0,0 0 0,0-2 0,22-26 0,-21 18 0,-1-1 0,-2-1 0,0 0 0,-1-1 0,-1 0 0,11-37 0,35-165 0,-56 219 0,6-42 0,4-103 0,-2 11 0,-5 108 0,-1-1 0,-1 0 0,-2 0 0,-2 0 0,-5-39 0,-3 43 0,-1 1 0,-2 0 0,0 1 0,-2 0 0,-2 1 0,0 1 0,-26-32 0,19 21-1365,17 26-5461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2:42.4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17 24575,'3'-1'0,"0"-1"0,1 1 0,-1 0 0,1 0 0,-1 0 0,1 1 0,-1-1 0,1 1 0,5 0 0,-6-1 0,154-3 0,-148 2-1365,-5 0-5461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2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24575,'4'0'0,"6"0"0,4 0 0,4 0 0,3 0 0,10 4 0,4 1 0,-1 0 0,6 7 0,1 2 0,-4 1 0,-3 0 0,-4 0 0,-3-2 0,-6-3-8191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2:0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24575,'33'0'0,"0"-1"0,1 2 0,0 1 0,52 10 0,43 8-1365,-109-15-5461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3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0,0-1 0,0 1 0,0-1 0,0 1 0,0 0 0,0-1 0,0 1 0,0 0 0,-1-1 0,1 1 0,0 0 0,0 0 0,-1 0 0,1 0 0,-1 0 0,1 0 0,-1 0 0,1 0 0,-1 0 0,0 0 0,1 0 0,-1 0 0,0 0 0,0 0 0,0 2 0,5 36 0,-5-35 0,-1 114 0,3 24 0,-2-140 0,0 0 0,0 0 0,0 0 0,1 0 0,-1-1 0,1 1 0,-1 0 0,1 0 0,0 0 0,-1-1 0,1 1 0,0 0 0,0-1 0,0 1 0,1-1 0,-1 1 0,0-1 0,0 1 0,1-1 0,-1 0 0,1 0 0,-1 0 0,1 0 0,0 0 0,-1 0 0,4 1 0,2 0 0,-1-1 0,0 0 0,1-1 0,-1 1 0,1-1 0,8-2 0,11 2 0,-25 0 0,0 0 0,1 0 0,-1 0 0,0 1 0,0-1 0,1 0 0,-1 1 0,0-1 0,0 1 0,0 0 0,0-1 0,0 1 0,0 0 0,0 0 0,0 0 0,0-1 0,0 1 0,0 0 0,0 0 0,0 0 0,-1 0 0,1 1 0,0 0 0,9 38 0,-9-22 0,-1-1 0,-3 27 0,2-38 0,0 0 0,-1-1 0,1 1 0,-1 0 0,-1-1 0,1 1 0,-1-1 0,1 0 0,-2 0 0,1 0 0,0 0 0,-1-1 0,-5 6 0,7-8 0,0-1 0,1 1 0,-1-1 0,0 0 0,0 1 0,0-1 0,0 0 0,0 0 0,0 0 0,0-1 0,0 1 0,0 0 0,0-1 0,0 1 0,-1-1 0,1 0 0,0 0 0,0 0 0,0 0 0,-1 0 0,1 0 0,0-1 0,0 1 0,0-1 0,-1 1 0,1-1 0,0 0 0,0 0 0,0 0 0,0 0 0,1 0 0,-1-1 0,0 1 0,0 0 0,1-1 0,-1 1 0,-1-3 0,-20-21-1365,13 14-5461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3:4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24575,'0'-3'0,"4"-3"0,5 1 0,5 1 0,8 2 0,5 0 0,1 1 0,0 1 0,-1 0 0,-1 0 0,-1 0 0,0 0 0,-5 0-8191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3:4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24575,'0'-9'0,"0"1"0,0-1 0,1 0 0,0 1 0,1-1 0,4-15 0,-4 21 0,-1 0 0,0 1 0,1-1 0,0 1 0,-1-1 0,1 1 0,0 0 0,0 0 0,1 0 0,-1 0 0,0 0 0,1 0 0,-1 1 0,1-1 0,-1 1 0,1-1 0,0 1 0,0 0 0,-1 0 0,1 0 0,0 1 0,0-1 0,5 0 0,1 0 0,1-1 0,-1 2 0,1-1 0,-1 1 0,1 1 0,-1 0 0,15 3 0,-21-3 0,0 0 0,0 0 0,-1 0 0,1 1 0,0-1 0,0 1 0,-1 0 0,1-1 0,-1 1 0,1 1 0,-1-1 0,0 0 0,0 1 0,0-1 0,0 1 0,0-1 0,-1 1 0,1 0 0,-1 0 0,0 0 0,1 0 0,-1 0 0,-1 0 0,1 0 0,0 6 0,3 26 0,-2 0 0,-6 69 0,1-15 0,1-66 0,0 0 0,-8 32 0,-1 6 0,4-33 46,6-23-248,-1 0 1,1 0-1,0-1 1,0 1-1,1 0 1,0 9-1,2-2-6624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3:5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24575,'4'0'0,"5"0"0,5 0 0,4 0 0,3 0 0,3 0 0,-1 0 0,2 0 0,-1 0 0,-4 0-8191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4:4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24575,'0'591'-1365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5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24575,'0'4'0,"-4"6"0,-1 4 0,-1 4 0,-2-1 0,0 1 0,2-3-8191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51:5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24575,'0'4'0,"0"5"0,-4 6 0,-1 3 0,0 3 0,1-2-8191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57.87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0 569 24575,'3'16'0,"0"-1"0,1 1 0,0 0 0,2-1 0,0 0 0,0 0 0,2-1 0,12 20 0,-1 1 0,19 38 0,3-2 0,4-1 0,3-3 0,2-1 0,3-3 0,110 100 0,-113-120 0,3-1 0,1-3 0,62 32 0,-80-52 0,1-1 0,1-3 0,0 0 0,1-3 0,0-1 0,51 6 0,-24-6 0,-18-3 0,70 3 0,-102-11 0,0 0 0,0-1 0,0-1 0,-1-1 0,1 0 0,-1-1 0,0 0 0,23-11 0,-11 1 0,-1-1 0,0-1 0,-1-2 0,-1 0 0,-1-2 0,0-1 0,36-44 0,-12 6 0,-3-3 0,36-68 0,-18 22 0,-6-3 0,68-186 0,-37 48 0,-18-11 0,-60 220 0,26-78-1365,-32 107-5461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4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 24575,'0'-1'0,"-1"0"0,0 0 0,1 0 0,-1 0 0,1 1 0,-1-1 0,0 0 0,0 1 0,1-1 0,-1 0 0,0 1 0,0-1 0,0 1 0,0-1 0,0 1 0,0 0 0,0-1 0,1 1 0,-1 0 0,0 0 0,0-1 0,0 1 0,0 0 0,0 0 0,-1 0 0,0 0 0,-34-1 0,31 1 0,0 0 0,0 0 0,0 0 0,0 0 0,0 1 0,-1-1 0,1 1 0,0 0 0,0 1 0,0 0 0,1-1 0,-10 6 0,12-5 0,-1 0 0,1 1 0,0-1 0,0 0 0,0 1 0,0 0 0,0-1 0,1 1 0,-1 0 0,1 0 0,0 0 0,0 0 0,0 0 0,0 0 0,0 0 0,1 1 0,0-1 0,-1 0 0,1 0 0,1 5 0,-1 2 0,0 0 0,1 1 0,0-1 0,1 0 0,0 0 0,1 0 0,0-1 0,0 1 0,8 13 0,-10-21 0,0 0 0,1 0 0,-1 1 0,1-1 0,0 0 0,0 0 0,-1 0 0,1-1 0,0 1 0,1 0 0,-1-1 0,0 1 0,0-1 0,1 0 0,-1 0 0,5 2 0,-4-3 0,0 0 0,0 0 0,0 0 0,0 0 0,0 0 0,0-1 0,-1 1 0,1-1 0,0 0 0,0 0 0,0 0 0,-1 0 0,1 0 0,0-1 0,-1 1 0,1-1 0,-1 0 0,4-3 0,2-3 0,0 0 0,-1-1 0,0 1 0,-1-2 0,1 1 0,-2-1 0,1 0 0,-1 0 0,-1-1 0,0 1 0,-1-1 0,0 0 0,0 0 0,-1 0 0,1-22 0,-5 359 55,4-172-1475,-2-143-5406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6:0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24575,'-2'47'0,"1"-27"0,0 1 0,6 41 0,-5-60 0,0 0 0,1-1 0,0 1 0,-1 0 0,1 0 0,0 0 0,0-1 0,0 1 0,0 0 0,0-1 0,0 1 0,0-1 0,1 1 0,-1-1 0,1 0 0,-1 1 0,1-1 0,-1 0 0,1 0 0,0 0 0,-1 0 0,1-1 0,0 1 0,0 0 0,-1-1 0,1 1 0,0-1 0,0 1 0,0-1 0,0 0 0,0 0 0,0 0 0,0 0 0,2-1 0,10 0 0,0-1 0,-1 0 0,27-9 0,-5 2 0,-27 8 0,-1 1 0,1 0 0,-1 0 0,1 0 0,0 1 0,-1 1 0,0-1 0,1 1 0,-1 0 0,0 1 0,0 0 0,0 0 0,0 1 0,0-1 0,-1 1 0,6 5 0,-3-2 0,-2-1 0,1 1 0,-1 0 0,0 1 0,0 0 0,-1 0 0,0 0 0,-1 1 0,0-1 0,0 1 0,6 17 0,-10-22 0,0-1 0,0 1 0,0-1 0,-1 1 0,1-1 0,-1 1 0,0 0 0,0-1 0,0 1 0,-1 0 0,1-1 0,-1 1 0,0-1 0,0 1 0,0-1 0,0 1 0,-1-1 0,0 0 0,1 1 0,-1-1 0,0 0 0,0 0 0,-1 0 0,1-1 0,-1 1 0,1 0 0,-4 2 0,0-1 0,0 0 0,1-1 0,-1 1 0,0-1 0,0 0 0,-1-1 0,1 0 0,-1 0 0,1 0 0,-1 0 0,0-1 0,0 0 0,-11-1 0,-62-1-1365,69 1-5461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06:0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24575,'2'0'0,"8"0"0,8 0 0,9 0 0,6 0 0,4-3 0,3 0 0,-2-2 0,-2 0 0,-5 1 0,-8 0-8191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5:34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2:38.4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266 68 24575,'-5'57'0,"-1"0"0,-4-1 0,-1 1 0,-24 66 0,16-56 0,-71 375 0,76-359 0,-10 102 0,0 212 0,23-363 0,-12 155 0,-1 68 0,14-237 0,11 662 0,-6-561 0,23 253 0,-15-276 0,-1-9 0,3 0 0,34 111 0,-29-142 0,2-1 0,3-1 0,2-1 0,2-2 0,3-1 0,56 72 0,-55-82 0,-19-22 0,1-1 0,1 0 0,1 0 0,0-2 0,1 0 0,1-1 0,1-1 0,22 13 0,64 38 0,-87-51 0,1-2 0,1 0 0,0-1 0,0-1 0,2-1 0,-1-1 0,29 7 0,-19-8 0,53 22 0,-65-22 0,0 0 0,0-1 0,1-1 0,0-1 0,1-1 0,32 2 0,2-5 0,15 0 0,0-2 0,111-16 0,-10-15 0,60-5 0,-125 24 0,38-9 0,406-141 0,-487 141 0,22-8 0,-1-5 0,-1-3 0,-3-3 0,-1-5 0,-2-2 0,-3-4 0,73-65 0,-116 87 0,-1-2 0,-1-2 0,-1 0 0,-3-2 0,-1-1 0,37-72 0,-29 38 0,-3-2 0,40-151 0,-59 182 0,-3 0 0,-1 0 0,-2-1 0,0-53 0,-5-43 0,-2-95 0,0 217 0,0 0 0,-2 1 0,0 0 0,0 0 0,-2 0 0,-14-29 0,-57-88 0,41 76 0,-325-452 0,218 320 0,4 7 0,-167-170 0,230 276 0,-3 3 0,-3 3 0,-3 4 0,-136-80 0,92 74 0,-4 6 0,-221-79 0,89 53 0,-284-82 0,458 151 0,31 7 0,0 2 0,0 2 0,-1 4 0,-74-2 0,-25 11 0,158-1 4,-1 1 0,1 0 0,-1-1 0,1 1 0,0 0 0,-1 0 1,1 1-1,0-1 0,0 0 0,0 1 0,0-1 0,0 1 0,0 0 0,1-1 0,-1 1 0,0 0 0,1 0 0,-1 0 0,1 0 0,0 1 0,0-1 0,0 0 0,0 0 0,0 1 0,0-1 0,1 1 0,-1-1 0,0 4 0,-1 8-352,0 0 0,1 1 0,1 21 0,0-35 258,0 11-6736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2:43.91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265 0 24575,'-2'8'0,"0"0"0,0 0 0,0 0 0,-1 0 0,0-1 0,-1 1 0,-5 9 0,-1 3 0,-163 368 0,163-359 0,1 0 0,1 1 0,1 0 0,-3 45 0,0 125 0,9-164 0,1 416 0,4-408 0,1 1 0,2-1 0,18 59 0,52 128 0,-32-102 0,100 264 0,-30-85 0,-71-194 0,82 151 0,-6-63 0,-26-17-1365,-89-177-5461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2:47.56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24575,'15'1'0,"1"1"0,-1 0 0,1 2 0,20 6 0,12 3 0,156 30 0,320 25 0,167-53 0,-563-29 0,32-10 0,-68 9 0,-67 11-227,0-2-1,0 0 1,-1-2-1,0 0 1,33-17-1,-49 21-6598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2:50.98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224 0 24575,'-1'174'0,"2"182"0,12-61 0,-11-157 0,-4 128 0,-12-47 0,-6-30 0,0-1 0,1-26 0,10-105 0,-7 36 0,-6 66 0,16-107 0,-24 99 0,19-107 0,3-6 0,4-18 0,0-1 0,-1 1 0,-1-1 0,-14 29 0,0 2-1365,18-41-5461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2:55.6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270 1 24575,'-2'7'0,"0"1"0,0-1 0,-1 1 0,0-1 0,0 0 0,-1 0 0,0 0 0,-7 8 0,-1 5 0,-15 34 0,-24 73 0,32-77 0,-7 17 0,-2 0 0,-32 125 0,54-148 0,2 0 0,1 0 0,6 72 0,0-19 0,-4-51 0,-1-24 0,2 0 0,1 0 0,0 0 0,2 0 0,0 0 0,7 22 0,11 27 0,10 29 0,-4-33 0,4-2 0,54 89 0,-72-134 0,1-2 0,0 1 0,2-2 0,0 0 0,1 0 0,0-2 0,1 0 0,1-1 0,0-1 0,1-1 0,34 16 0,-35-20 0,0-1 0,0-1 0,1 0 0,0-2 0,0 0 0,34 2 0,13 0 0,-35-3 0,62-1 0,-84-3 0,1 0 0,-1 0 0,0-1 0,0-1 0,0 0 0,0 0 0,0-1 0,-1 0 0,0-1 0,11-6 0,-1-4 0,0 0 0,0-2 0,-2 0 0,0-1 0,-1 0 0,0-1 0,-2-1 0,-1-1 0,13-25 0,-7 9 0,-3-1 0,-1 0 0,-1-2 0,13-66 0,-13 27 0,-4 0 0,-3-1 0,-6-136 0,-4 186 0,-1 0 0,-2 1 0,-1-1 0,-1 1 0,-20-45 0,0 12 0,-50-81 0,25 60 0,-4 2 0,-110-118 0,146 180 0,0 0 0,-2 2 0,0 1 0,-1 1 0,0 0 0,-1 2 0,-1 1 0,-37-12 0,38 16 0,-1 0 0,0 2 0,-1 1 0,0 1 0,1 2 0,-46 0 0,56 3-1365,3-1-5461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02.83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358 188 24575,'-4'2'0,"0"0"0,0 0 0,0 0 0,1 1 0,-1-1 0,1 1 0,-1 0 0,1 0 0,0 0 0,0 0 0,-3 5 0,-2 2 0,-18 19 0,1 1 0,2 2 0,1 0 0,2 1 0,1 1 0,1 1 0,-12 38 0,17-31 0,2 1 0,2 0 0,-3 48 0,7-51 0,-2 17 0,-12 63 0,3-38 0,3 0 0,4 0 0,1 126 0,9 386 0,0-566 0,2 0 0,1 0 0,1 0 0,2 0 0,0-1 0,2 0 0,1 0 0,27 49 0,12 9 0,73 96 0,-101-151 0,54 71 0,111 116 0,-134-163 0,3-2 0,3-3 0,92 61 0,-61-58 0,2-4 0,112 42 0,-156-70 0,44 19 0,2-4 0,1-4 0,99 19 0,-151-43 0,0-2 0,0-1 0,1-3 0,-1-1 0,0-2 0,1-2 0,-1-2 0,73-20 0,-43 6 0,116-50 0,-118 36 0,85-35 0,-109 52 0,0-3 0,-2-1 0,-1-3 0,0-1 0,62-49 0,-57 35 0,-2-2 0,-2-2 0,-2-2 0,-2-2 0,43-64 0,78-123 0,-129 187 0,-1-3 0,-2 0 0,23-62 0,-24 47 0,39-114 0,-66 177 0,5-18 0,0-1 0,-2 1 0,4-32 0,4-61 0,2-65 0,-16 145 0,-1 0 0,-1 1 0,-2-1 0,-12-40 0,-52-124 0,46 136 0,9 26 0,-1 1 0,-2 0 0,-2 1 0,-46-60 0,9 27 0,-68-64 0,72 85 0,-2 2 0,-102-61 0,106 72 0,-13-6 0,-2 3 0,-71-26 0,-147-44 0,140 55 0,-71-21 0,-375-70 0,470 116 0,45 8 0,-2 3 0,1 3 0,-119-1 0,110 13 0,54-3 0,0 2 0,0 1 0,0 1 0,1 2 0,-1 1 0,1 2 0,-32 10 0,15 1 0,29-12 0,1 1 0,0 0 0,0 2 0,0 0 0,-27 20 0,31-19 0,4-4 0,1 1 0,-1 0 0,2 0 0,-1 0 0,1 1 0,0 0 0,1 1 0,-10 15 0,-6 10-1365,16-26-5461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18.68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3088 1 24575,'-634'0'0,"611"1"0,-1 1 0,-33 8 0,-17 3 0,-160 17 0,215-25 0,0 1 0,1 1 0,-1 1 0,2 1 0,-18 10 0,-50 23 0,64-32 0,1 1 0,1 1 0,0 1 0,1 0 0,0 2 0,-17 17 0,24-21 0,1 1 0,-1 0 0,2 1 0,0 0 0,1 1 0,-10 21 0,3 0 0,-14 55 0,21-52 0,1-1 0,3 1 0,1 0 0,1 0 0,6 52 0,-5 75 0,0-157 0,0 0 0,-1 0 0,0 0 0,0 0 0,-1 0 0,0-1 0,0 1 0,-1-1 0,-8 13 0,-3 0 0,-32 34 0,12-15 0,4-6 0,-2-2 0,-2-1 0,0-2 0,-55 34 0,39-28 0,-78 67 0,-50 59 0,-58 55 0,192-167 0,1 2 0,3 1 0,-42 68 0,29-25 0,-69 163 0,68-134 0,25-61 0,10-23 0,1 1 0,2 1 0,2 0 0,2 1 0,-9 46 0,19-66 0,0-1 0,2 1 0,0 0 0,2 0 0,0-1 0,2 1 0,0 0 0,1-1 0,1 0 0,1 0 0,11 24 0,2-4 0,11 26 0,3-1 0,3-2 0,54 73 0,-31-63 0,136 131 0,-159-174 0,1-1 0,1-1 0,1-3 0,2-1 0,84 38 0,-33-29 0,1-4 0,1-4 0,125 17 0,-29-8 0,196 24 0,35-54 0,-350-7 0,364-41 0,-140 8 0,-258 31 0,0-1 0,0-2 0,-1-1 0,0-2 0,-1-2 0,0-1 0,0-1 0,36-22 0,-16 5 0,1 2 0,1 3 0,1 2 0,98-26 0,246-18 0,-259 49 0,0-6 0,206-65 0,-284 68 0,-2-4 0,0-2 0,-2-3 0,-1-2 0,-1-3 0,-2-3 0,71-63 0,-113 89 0,166-162 0,-155 146 0,-2-1 0,0-1 0,-3-1 0,28-51 0,-27 37 0,-1-1 0,-3-1 0,-1-1 0,-3-1 0,-2 0 0,-2 0 0,-2-1 0,1-70 0,-9 90 0,-1-189 0,-2 186 0,-1 0 0,-2 0 0,-1 1 0,-16-48 0,-3 12 0,-58-109 0,62 141 0,-1 1 0,-1 1 0,-3 1 0,-39-40 0,-93-90 0,35 33 0,-173-140 0,-177-112 0,363 306 0,-214-109 0,185 110 0,18 15 0,-3 6 0,-227-69 0,327 118 0,-1 2 0,0 0 0,0 1 0,-1 2 0,-44 3 0,29-1 0,-43-4 0,83 3-57,-1 0 0,1 0 1,0 0-1,-1-1 0,1 1 0,0-1 0,-1 1 0,1-1 0,0 0 0,0 0 0,0 0 1,-1 0-1,1-1 0,0 1 0,1 0 0,-1-1 0,0 1 0,0-1 0,1 0 1,-1 0-1,1 0 0,-1 0 0,-1-2 0,1-5-6769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07.0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385 0 24575,'-2'18'0,"0"0"0,-2-1 0,0 1 0,0-1 0,-9 19 0,1 0 0,-105 311 0,88-263 0,3 2 0,5 0 0,-21 172 0,13-34 0,17-122 0,6-52 0,-2 63 0,-6 45 0,-4 31 0,-3 61 0,22-206 0,-2 31 0,4 0 0,14 91 0,-6-72 0,-9-62 0,11 50 0,-9-59 0,-1 1 0,0 31 0,5 30 0,-6-61-14,0-1 0,-3 34 0,1-20-1309,0-25-5503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10.48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1663 1 24575,'-5'1'0,"0"1"0,0-1 0,0 1 0,1 1 0,-1-1 0,1 1 0,0-1 0,-5 5 0,-13 7 0,-27 12 0,1 1 0,-69 53 0,38-26 0,-96 48 0,132-78 0,-1 1 0,0-2 0,-87 31 0,110-47 0,0 0 0,1 2 0,0 0 0,0 1 0,1 2 0,0-1 0,-30 27 0,11-6 0,2 1 0,1 2 0,1 2 0,-53 78 0,-50 73 0,-5 8 0,32-48 0,58-88-1365,47-54-5461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15.71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92 24575,'4'3'0,"0"-1"0,1 0 0,-1 0 0,1 0 0,0-1 0,0 1 0,0-1 0,-1 0 0,1-1 0,9 1 0,23 6 0,-9 1 0,0-2 0,0 0 0,0-2 0,55 1 0,-75-5 0,50 3 0,61-6 0,14-20 0,-44 7 0,-71 11 0,1 0 0,-1 0 0,-1-2 0,1 0 0,17-11 0,-19 9 0,0 1 0,1 1 0,0 0 0,0 2 0,28-7 0,-6 7 0,76 0 0,-100 6 0,1 0 0,-1 1 0,1 1 0,-1 0 0,0 2 0,0-1 0,26 14 0,-15-6 0,0 1 0,-1 2 0,0 1 0,-2 0 0,0 2 0,0 1 0,28 31 0,-17-10 0,-3 0 0,-1 3 0,-2 0 0,27 56 0,-42-73-120,-5-11-35,0 0-1,-1 1 0,0 0 1,-1 0-1,-1 0 0,-1 1 1,4 31-1,-8-37-6670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36.7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2105 50 24575,'-24'1'0,"0"1"0,0 1 0,0 2 0,1 0 0,-24 10 0,-112 47 0,154-60 0,-88 44 0,2 5 0,-161 119 0,184-121 0,30-20 0,0 1 0,3 2 0,1 2 0,-50 62 0,-94 169 0,-47 128 0,101-169 0,70-138 0,34-56 0,1 1 0,-29 63 0,39-70 0,-1-4 0,2 1 0,1 1 0,1 0 0,0 0 0,-3 34 0,4-14 0,-2 0 0,-2-1 0,-16 47 0,0-21 0,-62 118 0,59-130 0,2 3 0,2 1 0,-26 101 0,38-100 0,3 0 0,2 1 0,3 0 0,4 71 0,0-102 0,-1 61 0,4-1 0,28 171 0,-5-164 0,5-1 0,43 97 0,-68-179 0,16 36 0,2 0 0,3-2 0,1-1 0,2-1 0,3-1 0,48 51 0,-18-32 0,2-4 0,3-2 0,85 55 0,-47-42 0,189 94 0,-223-132 0,2-3 0,1-3 0,144 31 0,-97-37 0,142 7 0,-129-16 0,-80-5 0,-1-3 0,1-1 0,0-3 0,84-12 0,-110 4 0,-1-2 0,0-1 0,-1-1 0,0-1 0,-1-2 0,-1-1 0,31-24 0,45-25 0,-47 31 0,-1-2 0,-2-3 0,-1-1 0,-2-3 0,71-83 0,-59 52 0,-4-2 0,-3-3 0,52-103 0,-74 117 0,-3-2 0,-3-1 0,-3-1 0,17-92 0,28-290 0,-66 445 0,38-429 0,-26 71 0,13 75 0,-14 101 0,2-156 0,-16 286 0,-3 0 0,-2 1 0,-3-1 0,-2 2 0,-3-1 0,-2 2 0,-2 0 0,-3 1 0,-46-82 0,39 88 0,-59-73 0,74 105 0,-1 0 0,0 1 0,-1 1 0,-1 0 0,0 2 0,-1-1 0,-29-13 0,-15-1 0,-127-36 0,126 45 0,0-3 0,-73-35 0,113 42 0,1-2 0,0 0 0,1-1 0,1-1 0,1-1 0,1-1 0,-20-26 0,15 18 0,-1 1 0,-1 0 0,-34-25 0,14 22 0,-2 2 0,0 1 0,-71-27 0,29 14 0,56 27 0,0 2 0,-67-15 0,62 18 0,1-2 0,-43-17 0,66 20 0,0 1 0,-1 1 0,0 1 0,0 0 0,0 1 0,-24-2 0,38 5-62,0 0 0,-1 0 0,1 0 0,0 0 0,0 0 0,0 1 0,0-1 0,0 0 0,0 1 0,0-1 0,0 1 0,0-1-1,0 1 1,0-1 0,0 1 0,0 0 0,1-1 0,-1 1 0,0 0 0,0 0 0,0 1 0,-5 9-6764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09.0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24575,'5'3'0,"0"0"0,0-1 0,0 0 0,1 0 0,-1 0 0,1-1 0,-1 1 0,1-1 0,10 0 0,8 3 0,192 36 0,-121-24 0,219 38 0,-275-46 0,-1 2 0,46 17 0,112 32 0,-85-28 0,89 13 0,-31-13 0,-122-24 0,77 22 0,-124-29 0,36 9 0,-14-4 0,-1 0 0,-1 2 0,33 14 0,-5 1 0,93 27 0,-87-32 0,66 30 0,-90-32-1365,-21-11-5461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13.43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286 0 24575,'4'8'0,"-1"1"0,0 0 0,-1-1 0,0 1 0,0 0 0,-1 0 0,1 14 0,-5 71 0,1-37 0,1-15 0,-2-1 0,-1 1 0,-19 77 0,-2 37 0,7-37 0,-77 312 0,71-326 0,-9 48 0,27-126 0,-1 0 0,-1 0 0,-12 27 0,3-9 0,5-18-1365,8-20-5461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20.25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166 6 24575,'146'-3'0,"-40"0"0,108 12 0,-189-7 0,-1 2 0,0 0 0,0 2 0,0 0 0,0 2 0,-1 1 0,0 1 0,-1 0 0,0 2 0,-1 1 0,0 0 0,-1 2 0,-1 0 0,0 1 0,-1 1 0,24 28 0,-17-10 0,0 0 0,-2 2 0,-2 1 0,-2 0 0,-1 1 0,-2 1 0,13 49 0,-15-44 0,-1 0 0,-2 0 0,-2 1 0,-3 1 0,-1-1 0,-2 56 0,-5-87 0,-1 0 0,-1-1 0,0 1 0,-1-1 0,0 0 0,-1 0 0,0-1 0,-11 16 0,-11 14 0,-33 41 0,50-69 0,-1 0 0,0-1 0,-2 0 0,1-1 0,-1-1 0,-1 0 0,0-1 0,-1 0 0,0-1 0,-1-1 0,0-1 0,0 0 0,-1-1 0,1-1 0,-2-1 0,1 0 0,-1-2 0,1 0 0,-1 0 0,-21-2 0,-372-16 0,399 13 0,1-1 0,0 0 0,0-1 0,0-1 0,1 0 0,-1-1 0,-14-9 0,-35-15 0,21 13 0,26 11 0,0 0 0,-1 1 0,-24-6 0,-14-4-1365,46 11-5461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42.1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24575,'18'11'0,"0"1"0,-1 0 0,17 17 0,4 2 0,44 33 0,3-3 0,3-4 0,134 64 0,239 92 0,-429-200 0,0-2 0,0-2 0,1 0 0,36 3 0,11 5 0,148 52 0,-137-38 0,112 31 0,140 49 0,-95-10 0,-158-63 0,-55-24 0,-1 1 0,0 2 0,34 22 0,78 67 0,74 50 0,-203-144 0,0 0 0,-1 1 0,0 1 0,-1 1 0,26 30 0,37 44-1365,-73-83-5461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3:44.94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2017 24575,'2'-8'0,"0"1"0,1 0 0,0 0 0,0 0 0,0 1 0,1-1 0,0 1 0,1 0 0,-1 0 0,1 0 0,1 1 0,6-7 0,3-4 0,129-157 0,198-212 0,-60 103 0,-224 217 0,-3-3 0,72-114 0,-99 136 0,2 2 0,2 2 0,43-44 0,-9 23 0,3 3 0,126-84 0,-121 92 0,-42 31 0,-2-2 0,0-1 0,-2-1 0,-1-2 0,28-33 0,-40 30-1365,-10 22-5461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24.02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0 787 24575,'1'-7'0,"0"0"0,1-1 0,0 1 0,0 0 0,1 0 0,0 1 0,5-9 0,4-14 0,15-45 0,71-135 0,-84 184 0,2 1 0,0 0 0,2 1 0,1 0 0,0 2 0,2 1 0,0 0 0,40-27 0,-6 10 0,1 2 0,2 4 0,83-34 0,-123 60 0,0 1 0,1 2 0,0-1 0,-1 2 0,1 1 0,36 3 0,7 0 0,-46-2 0,1 1 0,-1 0 0,0 2 0,1 0 0,-1 0 0,-1 2 0,1 0 0,-1 1 0,0 0 0,0 1 0,24 18 0,2 6 0,-1 1 0,53 57 0,-71-64 0,-1 0 0,0 2 0,-3 0 0,0 1 0,26 59 0,-19-26 0,-3 0 0,16 71 0,-17-32 0,-5 1 0,-4 0 0,-5 1 0,-7 140 0,-3-200 0,-1 0 0,-3 0 0,-1-1 0,-3 0 0,-1-1 0,-31 71 0,37-100 0,0-1 0,-1 0 0,-1 0 0,1 0 0,-2-1 0,1-1 0,-1 1 0,-1-1 0,-20 15 0,13-13 0,-1-1 0,0 0 0,-1-2 0,0 0 0,-33 10 0,-10-5 0,0-2 0,-1-3 0,-67 0 0,105-7 0,-2 1 0,-1-2 0,1-1 0,0-2 0,0 0 0,0-2 0,0-1 0,1 0 0,0-3 0,-39-16 0,-135-75 0,170 85-85,18 8-98,1 1 0,-1 1 0,1 0 0,-1 1 1,-1 0-1,-16-3 0,18 7-6643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22.66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411 0 24575,'-3'3'0,"1"1"0,0-1 0,-1 0 0,1 0 0,-1 0 0,0-1 0,0 1 0,0 0 0,0-1 0,0 0 0,-1 0 0,-4 2 0,-2 3 0,-19 15 0,1 2 0,0 2 0,2 0 0,2 1 0,0 2 0,2 1 0,1 0 0,1 1 0,-26 58 0,33-55 0,0 2 0,3 0 0,1 0 0,2 1 0,1-1 0,-1 51 0,-5 253 0,4-199 0,3-89 0,5 100 0,5-119 0,2 0 0,1 0 0,2-1 0,20 47 0,-28-75 0,-1 1 0,1-1 0,0 1 0,1-1 0,-1 0 0,1 0 0,0 0 0,0-1 0,0 1 0,0-1 0,0 1 0,1-1 0,0 0 0,0-1 0,0 1 0,0 0 0,0-1 0,0 0 0,0 0 0,1 0 0,-1-1 0,1 1 0,-1-1 0,9 1 0,3-2 0,0-1 0,0 0 0,0-1 0,0-1 0,30-8 0,-41 10 0,2-1 0,-1 1 0,1 0 0,0 1 0,0-1 0,0 2 0,0-1 0,0 1 0,0 0 0,0 0 0,0 0 0,0 1 0,-1 1 0,8 2 0,9 6 0,-1 1 0,29 21 0,-31-19 0,1-1 0,26 12 0,-2-10 0,-1-2 0,1-2 0,1-2 0,56 4 0,11 3 0,-56-8 0,0-3 0,1-2 0,-1-3 0,60-7 0,-102 5 0,-1-1 0,1 0 0,-1-2 0,0 0 0,0 0 0,-1-1 0,1-1 0,-1 0 0,-1-1 0,20-15 0,9-11 0,59-65 0,-32 30 0,-48 48 14,-1 0-1,-1-2 0,0 0 0,-2-1 1,-1-1-1,-1 0 0,-1-1 1,12-34-1,-12 23-261,-2 0 1,-1-1-1,-2 0 1,-2 0-1,2-64 1,-8 96-6579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28.67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415 179 24575,'-53'-1'0,"-92"4"0,131-2 0,1 1 0,-1 1 0,1 0 0,0 1 0,0 0 0,0 1 0,0 0 0,-14 9 0,21-9 0,1 0 0,-1 0 0,1 0 0,0 1 0,1-1 0,-1 1 0,1 1 0,0-1 0,1 0 0,0 1 0,0 0 0,-4 13 0,2-4 0,0 0 0,1 1 0,1 0 0,-1 26 0,3-22 0,0 1 0,1-1 0,1 0 0,2 0 0,0 0 0,1 0 0,1 0 0,0-1 0,2 1 0,1-1 0,14 26 0,-4-15 0,1 0 0,2-2 0,1-1 0,1 0 0,48 43 0,-50-54 0,1 0 0,0-1 0,1-2 0,1 0 0,0-2 0,1 0 0,0-2 0,33 9 0,-18-7 0,0-2 0,0-1 0,1-3 0,69 3 0,-94-8 0,0-2 0,0 0 0,0-1 0,0 0 0,-1-2 0,1 1 0,0-2 0,-1 0 0,0-1 0,-1-1 0,1 0 0,-1-1 0,0 0 0,-1-1 0,0-1 0,-1 0 0,1-1 0,-2 0 0,0-1 0,0 0 0,-1 0 0,-1-1 0,0-1 0,13-26 0,-11 13 0,-1-1 0,-2 0 0,0-1 0,-2 0 0,-1 0 0,-2-1 0,0 1 0,-2-1 0,-2 0 0,0 1 0,-2-1 0,-13-56 0,9 57 0,-2 0 0,0 0 0,-2 1 0,-1 0 0,-2 1 0,0 0 0,-2 1 0,-1 1 0,0 0 0,-2 1 0,-1 1 0,-36-32 0,44 47 0,1 0 0,-1 1 0,0 0 0,0 1 0,-1 0 0,0 1 0,0 0 0,0 1 0,0 0 0,-1 2 0,-18-3 0,-15 2 0,-95 5 0,45 2 0,81-4 0,-6-1 0,0 1 0,0 1 0,1 2 0,-42 8 0,59-10 0,-1 1 0,1 0 0,-1-1 0,1 2 0,-1-1 0,1 0 0,0 1 0,0 0 0,0 0 0,0 0 0,1 0 0,-1 1 0,1-1 0,0 1 0,0 0 0,0 0 0,0 0 0,1 0 0,0 0 0,0 1 0,0-1 0,0 1 0,1 0 0,-1-1 0,1 1 0,1 0 0,-2 7 0,2 55-1365,0-55-5461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34.88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628 27 24575,'-17'3'0,"1"0"0,0 1 0,1 0 0,-1 1 0,1 1 0,0 1 0,0 0 0,-17 12 0,8-6 0,2 0 0,0 1 0,1 1 0,1 1 0,1 0 0,0 2 0,-22 25 0,3 4 0,-50 79 0,69-96 0,1 1 0,2 0 0,1 1 0,2 1 0,0 0 0,-8 44 0,5 2 0,5 1 0,3-1 0,3 2 0,4-1 0,14 129 0,-3-149 0,3 0 0,2-1 0,2 0 0,36 79 0,-13-54 0,3-1 0,65 92 0,-88-151 0,1-1 0,0 0 0,2-2 0,0 0 0,2-1 0,0-2 0,43 24 0,-19-15 0,1-2 0,2-2 0,0-3 0,1-1 0,1-3 0,84 13 0,-65-19 0,1-2 0,0-4 0,0-4 0,108-11 0,-148 5 0,0-1 0,-1-2 0,0-1 0,-1-2 0,0-1 0,-1-1 0,0-2 0,-1-1 0,-1-1 0,38-32 0,-34 23 0,-2-1 0,-1-1 0,-1-2 0,-1-1 0,-2-1 0,-2-1 0,-1-1 0,22-46 0,-27 39 0,-1-1 0,-3-1 0,-1 0 0,-3-1 0,6-54 0,5-233 0,-19 266 0,-1-218 0,-4 233 0,-2 0 0,-2 0 0,-21-72 0,22 106 0,0 1 0,-1 0 0,-1 0 0,-1 1 0,0 0 0,-1 0 0,-1 1 0,0 1 0,-1 0 0,0 0 0,-1 1 0,0 1 0,-19-13 0,-21-10 0,-1 2 0,-79-33 0,93 46 0,-32-12 0,-141-41 0,-81 1 0,291 70 0,-43-7 0,-93-3 0,92 9 0,-120-10 0,-120-3 0,273 15-1365,3 0-5461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41.43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2926 739 24575,'-1'-7'0,"0"1"0,0 0 0,0 0 0,-1 0 0,0 0 0,0 0 0,0 1 0,-1-1 0,0 1 0,0-1 0,0 1 0,-1 0 0,0 0 0,0 0 0,0 1 0,0-1 0,-1 1 0,0 0 0,-8-5 0,-11-7 0,0 1 0,-52-22 0,66 32 0,-311-129 0,6 4 0,-230-87 0,490 198 0,30 8 0,0 2 0,-1 2 0,-1 0 0,-36-5 0,48 11 0,-38-4 0,-61 3 0,95 3 0,0 1 0,0 1 0,0 0 0,0 2 0,0 0 0,-30 14 0,-46 30 0,2 5 0,-145 111 0,134-90 0,51-37 0,2 1 0,-76 76 0,108-95 0,1 2 0,1 1 0,0 0 0,2 1 0,1 0 0,1 1 0,1 1 0,-14 42 0,11-11 0,2 1 0,-10 103 0,10 121 0,11-89 0,45 363 0,-41-539 0,75 399 0,-70-390 0,2 11 0,1 0 0,2 0 0,34 69 0,-40-100 0,0 0 0,0 0 0,1 0 0,0 0 0,0-1 0,0-1 0,1 1 0,0-1 0,10 4 0,11 8 0,42 27 0,90 75 0,-138-102 0,2-1 0,0-1 0,0-2 0,1 0 0,34 9 0,2 3 0,316 119 0,-315-123 0,2-1 0,125 17 0,-11-3 0,303 79 0,-218-26 0,-172-52 0,170 38 0,-200-61 0,1-3 0,95 1 0,-91-9 0,2 1 0,0-3 0,0-3 0,75-16 0,7-7 0,68-18 0,-191 38 0,-1-1 0,-1-1 0,0-2 0,0 0 0,44-31 0,1-12 0,-3-3 0,111-121 0,-139 132 0,-2-3 0,-1-1 0,51-101 0,56-182 0,-131 300 0,6-16 0,-1 0 0,-3-2 0,14-82 0,-13-288 0,-16 367 0,-1 49 0,1-1 0,-1 1 0,-1 0 0,0-1 0,1 1 0,-2 0 0,1 0 0,-1 0 0,0 0 0,0 1 0,-1-1 0,1 1 0,-1 0 0,0 0 0,-1 0 0,-6-6 0,-11-8 0,-2 0 0,-33-21 0,12 9 0,19 12 0,10 5 0,-1 1 0,-1 0 0,0 2 0,0 0 0,-1 1 0,-39-14 0,47 22-59,0 0 0,-1 1 0,1 1 1,-12 1-1,8-1-1012,2 0-5755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44.07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642 0 24575,'-16'0'0,"-137"5"0,130-2 0,0 0 0,0 2 0,1 0 0,-36 15 0,35-11 0,1 1 0,1 1 0,-26 16 0,37-19 0,0 0 0,0 0 0,1 1 0,0 1 0,1-1 0,0 1 0,-13 21 0,0 7 0,0 1 0,3 1 0,-20 64 0,29-70 0,3 1 0,0 0 0,3 0 0,0 0 0,3 1 0,1-1 0,1 0 0,14 66 0,-7-68 0,2 0 0,1-1 0,1-1 0,2 0 0,1 0 0,1-2 0,41 53 0,-5-19 0,2-1 0,72 60 0,-104-104 0,0-1 0,1 0 0,1-2 0,1-1 0,0-1 0,0-1 0,1-1 0,1-2 0,0 0 0,0-2 0,1-1 0,57 4 0,128 14 0,-57-5 0,173-2 0,-317-18 0,1 0 0,-1-1 0,0-1 0,0 0 0,0 0 0,-1-2 0,1 1 0,-1-2 0,0 0 0,0 0 0,-1-1 0,1 0 0,-2-1 0,1-1 0,-1 0 0,0 0 0,8-11 0,14-19 0,-1-1 0,-3-2 0,28-53 0,-37 61 0,19-32 0,-3-1 0,29-81 0,-52 114 0,-1-1 0,-2-1 0,-1 0 0,-2 0 0,-2-1 0,0-54 0,-4 58 0,0 21 0,0-1 0,0 0 0,-4-20 0,3 29 0,-1-1 0,1 1 0,-1 0 0,0 0 0,0 0 0,0 0 0,0 0 0,-1 0 0,1 1 0,-1-1 0,0 1 0,0-1 0,0 1 0,-5-3 0,-33-27 0,-57-62 0,97 94-26,1 1 1,0-1-1,-1 1 0,1-1 0,-1 1 1,1 0-1,-1-1 0,1 1 0,-1-1 1,1 1-1,-1 0 0,1-1 0,-1 1 1,0 0-1,1 0 0,-1 0 0,1-1 1,-1 1-1,0 0 0,1 0 0,-1 0 1,1 0-1,-1 0 0,0 0 0,1 0 0,-1 0 1,0 0-1,1 1 0,-1-1 0,1 0 1,-1 0-1,0 0 0,1 1 0,-1-1 1,1 0-1,-1 1 0,1-1 0,-1 0 1,1 1-1,-1-1 0,1 1 0,-1-1 1,1 1-1,0-1 0,-1 1 0,1-1 0,0 1 1,-1-1-1,1 1 0,0 0 0,0-1 1,-1 2-1,-5 7-6800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16.3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566 824 24575,'107'-118'0,"-61"65"0,2 2 0,2 2 0,88-67 0,-77 77 0,1 3 0,95-40 0,144-39 0,-198 77 0,2 5 0,1 5 0,2 4 0,179-16 0,-155 32 0,138 10 0,-218 0 0,318 22 0,-204-11 0,-68-6 0,1 4 0,113 29 0,-154-25 0,-17-7 0,-1 3 0,0 1 0,-1 2 0,-1 1 0,70 40 0,-49-16 0,-1 3 0,-2 2 0,78 81 0,-57-42 0,-4 4 0,-3 3 0,92 159 0,-143-210 0,-1 1 0,-3 1 0,-1 0 0,-1 0 0,-3 1 0,-1 1 0,3 52 0,-4 309 0,-10-242 0,4 6 0,-10 240 0,-2-332 0,-4-1 0,-3 0 0,-4-2 0,-2 0 0,-4-1 0,-42 79 0,39-91 0,-2-2 0,-3-1 0,-62 77 0,73-106 0,-2 0 0,-1-1 0,-1-2 0,-2 0 0,0-3 0,-1 0 0,-53 27 0,56-36 0,-198 89 0,196-91 0,1-3 0,-1 0 0,0-2 0,-1-1 0,0-2 0,-34 1 0,8-6 0,0-1 0,-87-18 0,-97-17 0,-59-14 0,65-12 0,-275-113 0,375 122 0,-190-66 0,7 1 0,247 91 0,-109-50 0,-67-27 0,180 77 0,-87-53 0,18 9 0,109 58 0,0-1 0,1-1 0,-43-37 0,-63-72 0,109 103 0,1-2 0,-31-45 0,-12-13 0,39 49-1365,21 32-5461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32.2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24575,'46'4'0,"0"2"0,-1 2 0,0 2 0,0 2 0,49 20 0,-19-7 0,38 16 0,31 9 0,34 9 0,-93-23 0,-40-15 0,283 102 0,-112-53 0,-151-51 0,374 119 0,-8-2 0,-359-113 0,130 24 0,-150-34-1365,-41-8-5461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45.28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1579 0 24575,'-21'3'0,"1"0"0,-1 1 0,1 2 0,0 0 0,-37 17 0,45-18 0,-53 22 0,1 2 0,1 4 0,2 2 0,1 3 0,-61 51 0,-87 62 0,138-105 0,2 4 0,-74 70 0,86-63 0,3 3 0,-76 109 0,88-105 0,2 2 0,-36 82 0,57-104 0,1 0 0,3 1 0,1 0 0,-11 83 0,18-43 0,7 116 0,2-67 0,-3-86 0,1 0 0,3 0 0,2-1 0,20 83 0,-15-90 0,4 45 0,1 4 0,6-5 0,4-2 0,3-1 0,4-1 0,4-2 0,77 123 0,-63-122 0,4-2 0,81 86 0,-119-145 0,0-2 0,2 0 0,0 0 0,1-2 0,0-1 0,36 18 0,45 17 0,196 65 0,-120-56 0,-31-8 0,-80-25 0,73 15 0,85 31 0,-205-63 0,89 37 0,153 87 0,-212-104 0,365 177 0,-327-162 0,141 45 0,-162-64 0,1-4 0,1-3 0,0-3 0,1-2 0,97 1 0,-128-10 0,62 9 0,21 2 0,336-13 0,-398-4 0,-1-3 0,1-2 0,-1-2 0,97-34 0,-72 10 0,-1-3 0,123-80 0,-98 53 0,-80 51 0,1 1 0,0 2 0,1 0 0,0 2 0,1 1 0,0 1 0,45-4 0,221 2 0,-213 10 0,34-2 0,184-26 0,-234 16 0,-1-3 0,-1-3 0,-1-3 0,78-34 0,-132 49 0,67-28 0,-3-3 0,0-3 0,125-91 0,-187 121 0,324-285 0,-297 254 0,-2-2 0,-1-1 0,-3-2 0,-1-1 0,48-99 0,-46 68 0,-3-2 0,33-139 0,-7-21 0,-57 234 0,0 1 0,0-1 0,0 1 0,-1-1 0,1 1 0,-1 0 0,0-1 0,0 1 0,-1 0 0,1-1 0,-1 1 0,0 0 0,0 0 0,0 0 0,-1 0 0,0 1 0,1-1 0,-1 1 0,-6-6 0,-8-7 0,-1 0 0,-32-21 0,22 17 0,8 3 0,0 2 0,-1 0 0,0 1 0,-2 1 0,1 1 0,-1 2 0,-1 0 0,0 1 0,-39-9 0,-390-21 0,349 34 0,-33-2 0,-330-26 0,287 19 0,95 9 0,-153-29 0,-13-22 0,-307-78 0,487 114 0,-290-94 0,110-6 0,27 12 0,-310-70 0,428 145 0,-126-57 0,-94-63 0,183 83 0,102 51 0,-377-190 0,298 142 0,-156-116 0,18-1 0,234 166 0,0-1 0,2-2 0,1 0 0,0-1 0,-34-49 0,51 64 11,1 0 1,-1 0-1,1-1 0,1 1 0,-1-1 1,1 0-1,1 1 0,0-1 0,-1-12 0,-7-34-1488,6 46-5349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09.2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1880 1 24575,'0'5'0,"-1"1"0,0-1 0,0 0 0,0 1 0,-1-1 0,0 0 0,0 0 0,0 0 0,0 0 0,-1 0 0,0 0 0,0 0 0,-5 5 0,-8 8 0,-34 29 0,8-7 0,-63 64 0,-124 94 0,135-119 0,13-9 0,-4-3 0,-2-3 0,-105 57 0,72-56 0,49-25 0,-1-3 0,-83 29 0,84-35 0,53-21 0,-1-2 0,1-1 0,-28 8 0,18-7 0,1 1 0,-27 14 0,19-9 0,-89 33-1365,114-44-5461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29.27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833 1 24575,'-1'3'0,"0"1"0,0-1 0,0 1 0,-1-1 0,1 0 0,-1 1 0,0-1 0,-3 4 0,-3 8 0,-148 405 0,84-209 0,9 19 0,16-100 0,-68 227 0,95-276 0,-4-1 0,-39 90 0,-31 27 0,37-68 0,14-27 0,25-60-682,-16 54-1,32-87-6143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53.65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24575,'2'2'0,"1"1"0,0 0 0,-1 0 0,1 0 0,-1 1 0,0-1 0,0 1 0,-1-1 0,3 7 0,-1-4 0,111 247 0,-75-184 0,2-2 0,80 97 0,-19-11 0,-17-22 0,-60-93 0,26 52 0,-11-19 0,-9-24 0,3-1 0,77 80 0,-45-53 0,52 75 0,-6-6 0,-92-117 0,24 41 0,13 17 0,-36-60 0,0-1 0,2-1 0,0-1 0,42 26 0,111 55 0,-151-90 0,0 0 0,1-2 0,0-1 0,1-2 0,0 0 0,0-2 0,34 2 0,-35-5 0,0-1 0,1-1 0,-1-1 0,39-9 0,-52 7 0,0 0 0,-1 0 0,0-1 0,0-1 0,0 0 0,-1-1 0,1 0 0,-2-1 0,1 0 0,17-18 0,157-156 0,-153 149 0,-20 22 0,-1-1 0,1 0 0,-2 0 0,0-1 0,-1-1 0,0 0 0,9-20 0,-7 6 0,-2-1 0,-1 0 0,-1-1 0,5-57 0,-7-123 0,-5 138 0,-14-144 0,13 118 0,3-84 0,0 176 0,0-1 0,1 1 0,0 0 0,0 1 0,1-1 0,-1 1 0,1-1 0,0 1 0,0 0 0,1 0 0,0 1 0,0-1 0,5-3 0,12-13 0,-6 5-1365,-11 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28.26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1112 174 24575,'-3'-2'0,"1"0"0,0 0 0,0 0 0,0-1 0,0 1 0,0-1 0,1 1 0,-1-1 0,1 0 0,0 1 0,0-1 0,0 0 0,-1-4 0,-8-14 0,2 10 0,-1 1 0,0-1 0,0 1 0,-1 1 0,-1 0 0,-19-14 0,22 19 0,0 0 0,0 0 0,-1 0 0,1 1 0,-1 0 0,0 1 0,0 0 0,0 0 0,0 1 0,-18 0 0,-56 0 0,-107 3 0,134 3 0,-71 3 0,89-8 0,13-2 0,-1 2 0,1 1 0,-1 1 0,-47 10 0,66-10 0,1 0 0,0 1 0,-1-1 0,1 1 0,1 0 0,-1 1 0,0-1 0,1 1 0,0 0 0,0 0 0,0 1 0,0 0 0,1 0 0,-1 0 0,1 0 0,1 1 0,-1-1 0,1 1 0,0 0 0,0 0 0,0 0 0,1 1 0,-3 12 0,-26 128 0,-22 263 0,50-373 0,-6 190 0,9 286 0,1-491 0,1 0 0,10 41 0,2 13 0,33 219 0,-7-15 0,-35-224 0,-4-33 0,1 0 0,1 0 0,7 23 0,-6-27-20,-1 1 1,-1 0-1,-1 0 0,-2 41 0,0-17-1246,1-32-5560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56.1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24575,'28'0'0,"0"1"0,1 1 0,-1 2 0,0 1 0,0 1 0,-1 1 0,0 2 0,0 0 0,39 21 0,-26-3 0,-2 1 0,37 35 0,-21-17 0,-5-5 0,-2 2 0,-2 3 0,47 59 0,78 83 0,-56-68 0,21 18 0,-27-30 0,-50-34-1365,-50-67-5461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4:58.8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24575,'2'0'0,"3"0"0,1 2 0,1 4 0,0 2 0,1 0 0,-1 1 0,1-1 0,-2 0 0,-1 2 0,-2 0 0,2-1 0,-2 1 0,0 0 0,2-2 0,-1 1 0,0-2-8191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01.1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206 1 24575,'-2'0'0,"1"0"0,0 1 0,0-1 0,0 1 0,0 0 0,0-1 0,0 1 0,0 0 0,0 0 0,0-1 0,0 1 0,0 0 0,1 0 0,-1 0 0,0 0 0,1 0 0,-1 0 0,0 0 0,1 0 0,-1 1 0,1-1 0,-1 2 0,-10 34 0,9-28 0,-19 70 0,-17 133 0,36-191 0,-5 31 0,1 57 0,5-90 0,-1 0 0,-1-1 0,-1 1 0,-9 26 0,-1 10 0,-35 168 0,40-182-1365,6-30-5461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03.21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1226 1 24575,'-6'1'0,"1"1"0,-1 1 0,0-1 0,1 1 0,0 0 0,0 0 0,0 1 0,0-1 0,0 1 0,1 0 0,-8 8 0,-1 0 0,-40 29 0,-113 64 0,69-47 0,21-11 0,37-25 0,1 1 0,1 3 0,2 0 0,-61 59 0,60-50 0,-73 57 0,33-30 0,53-42 0,8-6 0,-1-1 0,0 0 0,-1-2 0,-32 18 0,20-16-109,12-6-101,0 1 1,1 1 0,-1 0 0,2 1-1,-17 13 1,26-17-6617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23.65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81 24575,'122'2'0,"130"-4"0,-180-4 0,55-2 0,20 0 0,-75 3 0,-45 2 0,-1-2 0,29-7 0,38-7 0,-5 10 0,0 3 0,107 8 0,-182 0 0,-1 0 0,0 2 0,0-1 0,0 1 0,-1 1 0,22 11 0,63 44 0,7 3 0,182 81 0,-149-80 0,-14-7 0,97 51 0,-135-65 0,151 56 0,98 8 0,-281-91 0,172 61 0,-84-20 0,149 39 0,-241-83 0,1-1 0,90 8 0,7-7 0,-81-2-1365,-54-10-5461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26.09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212 0 24575,'-4'7'0,"0"-1"0,0 1 0,1 0 0,-1 1 0,2-1 0,-1 1 0,1-1 0,0 1 0,1 0 0,0-1 0,-1 14 0,-4 17 0,-7 37 0,4 1 0,3 0 0,5 118 0,2-102 0,-5-31 0,-2 0 0,-3-1 0,-3 0 0,-19 60 0,-2-18 32,17-55-731,-16 73 1,30-108-6128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28.24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119 0 24575,'2'256'0,"-4"266"0,-11-351 0,-1 54 0,12-175 0,-10 58 0,-1 8 0,6-53 0,-23 95 0,24-121 0,-3 43 0,-3-25-1365,11-45-5461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55.85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2231 0 24575,'-1'13'0,"0"0"0,-1 0 0,-1-1 0,0 1 0,0-1 0,-1 0 0,-1 0 0,-8 17 0,-60 91 0,49-85 0,3-2 0,-2-1 0,-43 46 0,50-63 0,0 0 0,-1-1 0,-1-1 0,0 0 0,0-1 0,-26 11 0,7-5 0,5-2 0,0-2 0,-1-1 0,-45 12 0,25-12 0,21-5 0,-1 0 0,0-2 0,0-2 0,-36 1 0,-68-3 0,-101-5 0,180-3 0,-51-1 0,76 5 0,0-1 0,-45-11 0,-2 1 0,-322-70 0,219 47 0,164 29-1365,13 2-5461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5:58.05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85 1 24575,'2'0'0,"0"1"0,0-1 0,0 1 0,0 0 0,0 0 0,0 0 0,0 0 0,0 0 0,-1 1 0,1-1 0,0 1 0,-1-1 0,1 1 0,-1-1 0,1 1 0,-1 0 0,0 0 0,0-1 0,0 1 0,0 0 0,0 0 0,1 3 0,18 52 0,-18-52 0,14 49 0,-6-25 0,-1 1 0,-1 0 0,-2 0 0,-1 1 0,1 45 0,-4 101 0,1-80 0,-4-1 0,-23 158 0,-25-69 0,10-41 0,3 52 0,22-133 0,-2 16 0,3 40 0,13-113-227,-1 1-1,0-1 1,0 1-1,-1-1 1,-5 12-1,3-9-6598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00.96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24575,'3'2'0,"0"0"0,0 0 0,-1 0 0,1 1 0,-1-1 0,1 1 0,-1 0 0,0 0 0,3 5 0,-2-3 0,144 228 0,-117-181 0,-16-26 0,18 52 0,-2-5 0,48 129 0,-53-132 0,32 140 0,-15-46 0,-24-95 0,-3 0 0,7 83 0,-10-25 0,-10 240 0,-9-294 0,-18 82 0,14-103 0,-12 69 0,11-67-1365,11-43-5461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31.85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24575,'56'1'0,"-1"3"0,0 2 0,65 16 0,-44-8 0,37 9 0,-65-8 0,75 32 0,-95-35 0,-15-6 0,-1-1 0,0 1 0,0 1 0,0 0 0,18 16 0,-2 0 0,54 33 0,-51-36 0,45 37 0,-15-3 0,-49-42-170,0 0-1,-1 1 0,0 1 1,-1 0-1,-1 0 0,0 1 1,7 17-1,-13-24-6655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03.58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1110 1 24575,'0'1'0,"-1"1"0,0 0 0,0-1 0,1 1 0,-1-1 0,0 1 0,0-1 0,0 1 0,0-1 0,-1 1 0,1-1 0,0 0 0,-1 0 0,1 0 0,-1 0 0,1 0 0,-1 0 0,1 0 0,-1 0 0,-2 0 0,-39 17 0,37-16 0,-84 28 0,-98 20 0,147-43 0,1-3 0,-1-1 0,-44-2 0,-42 2 0,81 1 0,-115 5 0,-42-9-1365,191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05.7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 0 24575,'0'2'0,"-2"4"0,-1 2 0,0 2 0,1 2 0,0 1 0,1 1 0,1 0 0,0-1 0,-1 1 0,-1 0 0,-1-1 0,1 1 0,-1-1 0,0-2 0,-1-1 0,0 1 0,2-3-8191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19.02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24575,'65'-1'0,"1"3"0,-1 3 0,0 3 0,65 16 0,40 35 0,-5-1 0,318 100 0,-406-130 0,-11-3 0,-1 3 0,-1 3 0,-2 3 0,115 82 0,-93-55 0,4-3 0,1-4 0,130 57 0,16 8 0,-228-115 0,2 1 0,-1-2 0,0 1 0,1-1 0,0 0 0,-1-1 0,1 0 0,0-1 0,0 1 0,0-2 0,0 1 0,1-1 0,9-2 0,-6 2-1365,-2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21.5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24575,'0'83'0,"11"265"0,-7-217 0,-4-84 0,6 54 0,10 164 0,-1-139 0,-11 186 0,-7-165 0,3-4-1365,0-138-5461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33.16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24575,'55'3'0,"1"2"0,74 18 0,-17-3 0,-35-4 0,0 4 0,100 38 0,-151-48 0,39 13 0,227 73 0,-192-63 0,-63-19 0,-1-2 0,77 13 0,57 1-1365,-160-26-5461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44.7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4739 135 24575,'-4'-3'0,"1"0"0,0 1 0,-1-1 0,1 1 0,-1 0 0,1 0 0,-1 0 0,0 1 0,0-1 0,-6 0 0,5 0 0,-65-22 0,-2 3 0,0 3 0,-1 3 0,-88-6 0,14 12 0,-166 10 0,295 0 0,1 0 0,-1 1 0,1 1 0,0 1 0,-23 7 0,30-6 0,-1-1 0,1 2 0,0-1 0,1 1 0,-1 1 0,1 0 0,0 0 0,1 1 0,-10 11 0,-19 23 0,16-16 0,-1-2 0,-41 36 0,54-53 0,0-1 0,-1 0 0,1 0 0,-1-1 0,0 0 0,-1-1 0,1 0 0,-1 0 0,0-1 0,1-1 0,-22 3 0,-69 1 0,-191 24 0,-552 143 0,802-164 0,2 2 0,-66 26 0,91-30 0,0 0 0,0 2 0,1 0 0,0 0 0,1 1 0,0 1 0,1 1 0,0-1 0,-17 23 0,-20 30 0,-42 73 0,77-113 0,1 1 0,2 0 0,0 1 0,2 0 0,1 1 0,-9 48 0,-40 219 0,32-175 0,13-64 0,-2-2 0,-2 0 0,-28 60 0,31-84 0,-2 0 0,-2-1 0,0-1 0,-2-1 0,-1 0 0,-43 43 0,26-37 0,-1-1 0,-1-3 0,-2-1 0,0-1 0,-2-3 0,-1-2 0,0-1 0,-2-2 0,0-3 0,-77 16 0,95-24 0,0 0 0,1 1 0,-51 24 0,65-25 0,-1 1 0,2 1 0,-1 0 0,1 0 0,0 1 0,1 1 0,1 0 0,-1 0 0,-8 15 0,2 0 0,1 2 0,1 0 0,2 0 0,0 2 0,2 0 0,2 0 0,-9 44 0,-21 228 0,31-215 0,0 206 0,7-96 0,-2-174 0,-1 0 0,-1 1 0,-1-1 0,-1-1 0,-1 1 0,-20 39 0,15-34 0,1 0 0,1 0 0,-9 42 0,12-20 0,3 0 0,2 0 0,5 82 0,0-118 0,0 1 0,1-1 0,1 0 0,0 0 0,1 0 0,0 0 0,1-1 0,1 0 0,0 0 0,1-1 0,0 0 0,1 0 0,13 13 0,2 0 0,1-1 0,1-1 0,1-2 0,45 28 0,-11-14 0,1-3 0,2-3 0,1-3 0,1-3 0,81 18 0,352 45 0,242-9 0,-478-52 0,294 48 0,92 9 0,-366-62 0,398-22 0,-656 0 0,7 1 0,0-3 0,43-8 0,-66 9 0,-1 1 0,1-1 0,-1 0 0,1-1 0,-1 0 0,0 0 0,-1-1 0,1 0 0,-1 0 0,0-1 0,0 1 0,0-2 0,6-7 0,195-224 0,-138 165 0,-3-3 0,110-166 0,-130 161 0,-3-1 0,-4-3 0,-4-1 0,-3-2 0,-5-1 0,-3-1 0,-5-1 0,-3-2 0,-4 1 0,0-101 0,-16-16 0,-8 1 0,-10 0 0,-73-316 0,-1 57 0,-22-92 0,74 391 0,-84-210 0,-17 13 0,136 344 0,0 1 0,-2 1 0,0 0 0,-1 0 0,-20-25 0,26 38 0,-1 0 0,0 0 0,0 0 0,0 0 0,-1 1 0,0 0 0,0 1 0,0-1 0,-1 1 0,1 1 0,-1-1 0,0 2 0,0-1 0,0 1 0,0 0 0,-16-2 0,-51-4-1365,62 6-5461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57.94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952 1 24575,'0'2'0,"1"29"0,-1 0 0,-2 0 0,-1 0 0,-2-1 0,-10 40 0,-11 24 0,17-58 0,-1-1 0,-2 1 0,-26 53 0,-11 13 0,29-57 0,-27 44 0,41-78 0,1-1 0,1 1 0,0 1 0,-6 21 0,8-20 0,-2-1 0,0 0 0,0-1 0,-9 17 0,-18 39 0,24-50 0,-1 1 0,-14 23 0,8-21 0,-1-1 0,0 0 0,-2-1 0,0-1 0,-1-1 0,-32 23 0,12-13 0,-2-2 0,-66 28 0,64-35 0,-24 12 0,26-8-85,-27 17 284,63-35-304,0-1-1,0 1 0,1 0 1,-1 1-1,1-1 0,0 1 1,0-1-1,0 1 0,1 0 1,-1 0-1,1 0 0,0 1 1,-2 4-1,1 4-6720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7:01.6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24575,'39'2'0,"1"1"0,-1 2 0,0 2 0,0 2 0,66 23 0,100 52 0,-120-53 0,93 31 0,393 85 0,-389-115 0,459 90 0,-601-115 0,0-2 0,54 0 0,-13-1 0,2 9 0,-60-9 0,0 0 0,36 1 0,86 8-1365,-134-13-5461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51.4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24575,'30'1'0,"0"2"0,0 1 0,53 13 0,89 38 0,-20-7 0,-102-34 0,330 101 0,-148-37 0,207 42 0,-364-107 0,1-3 0,102 1 0,-140-10 0,11 3 0,51 11 0,-53-6 0,55 2 0,1200 16 0,-1226-26 0,80-3 0,-120-10 71,-18 5-1507,-8 3-5390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6:54.26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24575,'5'2'0,"-1"0"0,1 1 0,-1-1 0,0 1 0,1 0 0,-1 0 0,-1 0 0,1 1 0,4 4 0,7 5 0,67 54 0,-3 4 0,-2 3 0,-4 4 0,71 98 0,-90-99 0,-3 2 0,76 163 0,36 189 0,-147-373 0,-3 0 0,-2 1 0,5 102 0,-14 185 0,-5-170 0,3 444 0,-1-595 0,-2 0 0,-8 33 0,-1 19 0,-2-38-725,13-36 85,-4 7-6186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24.29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24575,'1'3'0,"1"0"0,0 0 0,-1 1 0,0-1 0,0 0 0,0 1 0,0-1 0,-1 1 0,1-1 0,-1 1 0,0 0 0,0 4 0,0-5 0,13 113 0,-5-59 0,-1 67 0,7 101 0,-14 1323 0,2-1505 0,9 54 0,-5-56 0,1 65 0,0 22 0,-1-50 0,-4-6 0,-2-26 0,9 52 0,-7-72 0,-1-1 0,-2 33 0,2 31 0,-1-88-57,0 0 0,0 0 1,0-1-1,0 1 0,0 0 0,0 0 0,0-1 0,0 1 0,1 0 0,-1 0 0,0-1 1,0 1-1,1 0 0,-1-1 0,1 1 0,-1 0 0,0-1 0,1 1 0,-1-1 1,1 1-1,-1-1 0,1 1 0,0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7:06.6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0 798 24575,'106'2'0,"91"-3"0,-167-1 0,1-1 0,-1-2 0,0 0 0,39-14 0,-23 5 0,72-11 0,-75 17 0,0-1 0,54-20 0,26-9 0,-56 19 0,-57 14 0,0 0 0,0-1 0,0 0 0,0-1 0,-1 0 0,0 0 0,-1-1 0,0 0 0,8-11 0,43-35 0,-27 29 0,44-44 0,-52 46 0,0 1 0,1 1 0,42-27 0,-36 29 0,0-2 0,50-44 0,-37 29 0,-33 28 0,0 0 0,0 0 0,-1-2 0,9-10 0,-13 14 21,0 0 0,1 0 0,0 0 0,0 1 0,13-8 0,-12 8-320,0 0 1,0 0 0,-1-1 0,13-12 0,-15 11-6528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7:51.0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117 0 24575,'-5'2'0,"-1"0"0,1 1 0,0-1 0,1 1 0,-1 0 0,0 0 0,1 1 0,0-1 0,0 1 0,0 0 0,0 0 0,-3 5 0,-8 6 0,11-10 0,0-1 0,1 1 0,-1 0 0,1 0 0,0 1 0,0-1 0,1 0 0,-1 1 0,1 0 0,1-1 0,-1 1 0,1 0 0,-1 9 0,0-2 0,2 0 0,-1 0 0,2 0 0,-1 0 0,5 16 0,-4-23 0,1-1 0,1 0 0,-1 0 0,1 0 0,0 0 0,0-1 0,0 1 0,1-1 0,0 0 0,4 5 0,44 36 0,-51-44 0,1 1 0,0-1 0,-1 0 0,1 0 0,0 0 0,0 0 0,0 0 0,0 0 0,0-1 0,0 1 0,0 0 0,0-1 0,0 0 0,0 1 0,0-1 0,0 0 0,0 0 0,1 0 0,-1-1 0,0 1 0,0 0 0,0-1 0,0 1 0,0-1 0,0 0 0,0 0 0,0 0 0,0 0 0,-1 0 0,1 0 0,0 0 0,-1 0 0,1-1 0,0 1 0,-1-1 0,0 1 0,1-1 0,-1 0 0,0 1 0,0-1 0,0 0 0,0 0 0,0 0 0,0 0 0,0 0 0,-1 0 0,1 0 0,0-4 0,0 4 0,-1 0 0,1-1 0,0 1 0,-1 0 0,1-1 0,-1 1 0,0-1 0,0 1 0,0-1 0,0 1 0,0-1 0,0 1 0,-1 0 0,1-1 0,-1 1 0,0-1 0,1 1 0,-1 0 0,0 0 0,-1-1 0,1 1 0,0 0 0,-1 0 0,1 0 0,-1 0 0,1 1 0,-1-1 0,0 0 0,0 1 0,0-1 0,0 1 0,0-1 0,0 1 0,0 0 0,-1 0 0,1 0 0,0 0 0,0 0 0,-1 1 0,1-1 0,-1 1 0,1-1 0,-3 1 0,-5 0-115,-3-1-135,1 0 0,-1 2 0,0-1 0,-16 4 0,24-2-6576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11.6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24575,'2'119'0,"-4"99"0,7-250-1365,-2 15-5461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13.9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56 24575,'0'18'0,"1"-1"0,0 0 0,1 1 0,1-1 0,8 30 0,-10-43 0,1 0 0,-1 0 0,1 0 0,0 0 0,0 0 0,0-1 0,0 1 0,1-1 0,0 0 0,-1 1 0,1-1 0,0-1 0,1 1 0,-1 0 0,0-1 0,1 1 0,-1-1 0,1 0 0,0 0 0,0-1 0,0 1 0,0-1 0,0 1 0,0-1 0,0-1 0,0 1 0,0-1 0,0 1 0,9-2 0,-10 0 0,0 0 0,0 0 0,0 0 0,0-1 0,0 0 0,0 1 0,0-1 0,-1 0 0,1 0 0,0-1 0,-1 1 0,0-1 0,0 1 0,0-1 0,0 0 0,0 1 0,0-1 0,1-4 0,26-57 0,-26 54 0,0-1 0,0 1 0,-1 0 0,-1-1 0,1 0 0,-2 1 0,0-15 0,0 22 0,-1 1 0,1-1 0,-1 1 0,0-1 0,1 1 0,-1 0 0,0-1 0,0 1 0,-1 0 0,1 0 0,0-1 0,-1 1 0,1 0 0,-1 0 0,0 1 0,0-1 0,1 0 0,-1 1 0,0-1 0,-1 1 0,1-1 0,0 1 0,0 0 0,0 0 0,-1 0 0,1 0 0,-1 0 0,1 1 0,-1-1 0,1 1 0,-1-1 0,1 1 0,-1 0 0,1 0 0,-4 1 0,-21-3 0,-37 1 0,61 1 0,0 0 0,0 1 0,0-1 0,0 1 0,0-1 0,1 1 0,-1 0 0,0 0 0,0 0 0,1 0 0,-1 1 0,0-1 0,1 1 0,0-1 0,-1 1 0,-2 2 0,2 5-1365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16.9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74 24575,'0'-4'0,"1"1"0,0 0 0,0 0 0,1 1 0,-1-1 0,1 0 0,-1 0 0,1 1 0,0-1 0,0 1 0,0-1 0,0 1 0,0 0 0,1 0 0,-1 0 0,1 0 0,-1 0 0,1 0 0,0 1 0,0-1 0,3 0 0,1-2 0,-1 1 0,1 1 0,0-1 0,-1 1 0,1 0 0,0 1 0,0-1 0,12 1 0,-17 1 0,-1 0 0,0 0 0,0 1 0,0-1 0,0 1 0,1-1 0,-1 1 0,0-1 0,0 1 0,0-1 0,0 1 0,0 0 0,0 0 0,-1 0 0,1-1 0,0 1 0,0 0 0,0 0 0,-1 0 0,1 0 0,-1 0 0,1 0 0,-1 1 0,1-1 0,-1 0 0,1 0 0,-1 0 0,0 0 0,0 0 0,0 1 0,1-1 0,-1 0 0,0 0 0,-1 1 0,1-1 0,0 0 0,0 0 0,0 0 0,-1 0 0,1 1 0,-1-1 0,1 0 0,-1 1 0,0 3 0,-1 0 0,1-1 0,-1 1 0,0-1 0,0 1 0,-1-1 0,1 0 0,-1 0 0,-5 7 0,-8-1 0,12-8 0,1-1 0,0 1 0,0 0 0,0 0 0,0 0 0,1 0 0,-1 1 0,1-1 0,-1 1 0,1 0 0,-4 5 0,10-7 0,0 0 0,1-1 0,-1 0 0,1 0 0,-1 0 0,0 0 0,1-1 0,5-1 0,1 1 0,-5 1 0,-1-1 0,0 1 0,1 0 0,-1 0 0,0 1 0,1 0 0,9 3 0,-13-3 0,0 0 0,0 0 0,0 1 0,-1-1 0,1 1 0,0 0 0,-1-1 0,1 1 0,-1 0 0,0 0 0,0 0 0,0 0 0,0 0 0,0 0 0,0 0 0,0 0 0,0 1 0,-1-1 0,1 0 0,-1 4 0,1-2 0,1 0 0,-1 0 0,-1 0 0,1 0 0,-1 0 0,1 0 0,-1 0 0,0 0 0,-1 0 0,1 0 0,-1 0 0,0 0 0,0 0 0,0 0 0,0 0 0,-1-1 0,1 1 0,-1 0 0,0-1 0,0 1 0,0-1 0,-1 0 0,1 0 0,-1 1 0,0-2 0,0 1 0,0 0 0,0-1 0,0 1 0,-1-1 0,1 0 0,-1 0 0,1 0 0,-1 0 0,-7 1 0,2-1-114,-1 0 1,0-1-1,1 0 0,-1-1 0,0 0 1,1-1-1,-1 0 0,0 0 0,1-1 1,-1 0-1,-16-7 0,19 7-6712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22.3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24575,'3'6'0,"0"0"0,-1-1 0,0 1 0,0 0 0,0 0 0,0 0 0,-1 1 0,0-1 0,-1 0 0,1 0 0,-2 8 0,2 1 0,25 145-1365,-25-155-5461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24.5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8 24575,'-2'0'0,"0"0"0,1 0 0,-1 1 0,0-1 0,0 1 0,1-1 0,-1 1 0,0 0 0,1 0 0,-1 0 0,1 0 0,-1 0 0,1 0 0,-1 0 0,1 0 0,0 1 0,0-1 0,-1 1 0,1-1 0,0 1 0,0-1 0,0 1 0,1-1 0,-1 1 0,0 0 0,1-1 0,-1 1 0,1 0 0,-1 0 0,1-1 0,0 1 0,0 2 0,-2 10 0,1 0 0,0 0 0,3 17 0,-2-12 0,0-17 0,1 1 0,-1 0 0,0 0 0,1-1 0,0 1 0,-1 0 0,1-1 0,0 1 0,1-1 0,-1 1 0,0-1 0,1 1 0,-1-1 0,1 0 0,0 0 0,-1 0 0,1 0 0,0 0 0,1 0 0,-1 0 0,0-1 0,0 1 0,1-1 0,-1 1 0,1-1 0,-1 0 0,1 0 0,-1 0 0,1 0 0,0-1 0,-1 1 0,1-1 0,0 0 0,0 0 0,-1 1 0,1-2 0,0 1 0,3-1 0,-2 1 0,1 0 0,0 0 0,-1-1 0,1 0 0,-1 0 0,1 0 0,-1 0 0,1-1 0,-1 0 0,0 0 0,0 0 0,0 0 0,0-1 0,0 1 0,-1-1 0,1 0 0,-1 0 0,1-1 0,-1 1 0,0-1 0,-1 1 0,5-8 0,-4 6 0,-1 0 0,0-1 0,-1 1 0,1 0 0,-1-1 0,0 1 0,0-1 0,-1 0 0,0-8 0,-1 10 0,0 1 0,0-1 0,0 0 0,-1 0 0,0 1 0,0-1 0,0 1 0,0 0 0,0-1 0,0 1 0,-1 0 0,0 0 0,0 0 0,-3-2 0,2 1 10,0 1 0,0 0 0,0 0 0,0 1 0,0-1 0,-1 1 0,1 0 0,-1 0 0,0 0 0,1 1 0,-11-2 0,12 2-78,0 1 1,0 0-1,0 0 1,0 0-1,0 0 1,0 1-1,0-1 1,0 1-1,1 0 1,-1-1-1,0 1 1,0 1-1,0-1 1,1 0-1,-1 1 1,1-1-1,-1 1 1,1 0-1,0 0 1,-1 0-1,-3 4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18:43.5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8 24575,'-1'0'0,"1"-1"0,-1 0 0,0 1 0,0-1 0,0 0 0,0 1 0,0-1 0,0 1 0,0-1 0,0 1 0,0 0 0,0 0 0,0-1 0,0 1 0,0 0 0,0 0 0,0 0 0,0 0 0,0 0 0,0 0 0,0 0 0,-2 1 0,-26 1 0,25-1 0,1 0 0,-1 1 0,1-1 0,-1 1 0,1 0 0,0 0 0,0 0 0,-1 0 0,1 0 0,1 1 0,-1-1 0,0 1 0,1 0 0,-1 0 0,1 0 0,0 0 0,-3 6 0,4-7 0,-1 1 0,1-1 0,0 1 0,0 0 0,1-1 0,-1 1 0,0 0 0,1-1 0,0 1 0,0 0 0,0 0 0,0 0 0,0-1 0,0 1 0,1 0 0,-1-1 0,1 1 0,0 0 0,0-1 0,0 1 0,0-1 0,0 1 0,0-1 0,1 1 0,2 2 0,-1-2 0,0-1 0,0 1 0,0-1 0,0 0 0,0 0 0,0-1 0,1 1 0,-1-1 0,1 1 0,-1-1 0,1 0 0,0 0 0,-1-1 0,1 1 0,6-1 0,-6 0 0,1 1 0,-1-1 0,0 1 0,0 0 0,0 0 0,0 0 0,0 0 0,0 1 0,0 0 0,0 0 0,0 0 0,-1 0 0,1 0 0,4 5 0,-6-5 0,1 1 0,-1-1 0,0 1 0,0 0 0,0 0 0,0 0 0,-1 0 0,1 0 0,-1 1 0,0-1 0,0 0 0,0 1 0,0-1 0,-1 1 0,1-1 0,-1 0 0,0 1 0,0-1 0,0 1 0,-1-1 0,1 1 0,-1-1 0,0 1 0,1-1 0,-2 0 0,1 1 0,0-1 0,-1 0 0,1 0 0,-1 0 0,0 0 0,0 0 0,0-1 0,0 1 0,-1 0 0,1-1 0,-1 0 0,0 1 0,1-1 0,-1 0 0,0 0 0,0-1 0,0 1 0,-1-1 0,1 1 0,0-1 0,0 0 0,-1 0 0,1-1 0,-1 1 0,-5 0 0,4-2 0,1 0 0,0 0 0,-1 0 0,1 0 0,0-1 0,0 0 0,0 0 0,0 0 0,0 0 0,0 0 0,1-1 0,-1 0 0,1 0 0,-1 0 0,1 0 0,0 0 0,-4-7 0,6 9 0,-1-1 0,1 1 0,0-1 0,0 0 0,0 1 0,0-1 0,0 0 0,0 0 0,1 0 0,-1 0 0,1 0 0,-1 0 0,1 0 0,0 0 0,-1 0 0,1 0 0,0 0 0,0 0 0,1 0 0,-1 0 0,0 0 0,1 0 0,-1 0 0,1 0 0,-1 1 0,1-1 0,0 0 0,0 0 0,0 0 0,0 1 0,0-1 0,1 0 0,-1 1 0,0-1 0,1 1 0,-1-1 0,1 1 0,-1 0 0,4-2 0,33-15 0,-25 12 0,1-1 0,-1 0 0,0 0 0,18-14 0,-29 20 0,-1-1 0,1 1 0,0 0 0,-1-1 0,1 0 0,-1 1 0,1-1 0,-1 0 0,0 0 0,0 0 0,0 0 0,0 0 0,0 0 0,0 0 0,-1 0 0,1 0 0,-1 0 0,1 0 0,-1-1 0,0 1 0,0 0 0,0 0 0,0 0 0,0-1 0,0 1 0,-1 0 0,1 0 0,-1 0 0,1 0 0,-1-1 0,0 1 0,0 0 0,0 0 0,0 1 0,-2-4 0,-2-1-195,0 0 0,0 1 0,0 0 0,-1 0 0,1 0 0,-13-7 0,14 9-6631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20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0 24575,'-10'124'0,"0"2"0,9-113-1365,0-8-5461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21.7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 24575,'1'38'0,"-1"-6"0,-5 53 0,6-84 0,-1 0 0,0-1 0,1 1 0,-1 0 0,1 0 0,-1-1 0,1 1 0,-1-1 0,1 1 0,0-1 0,-1 1 0,1 0 0,0-1 0,-1 0 0,1 1 0,0-1 0,0 0 0,-1 1 0,1-1 0,0 0 0,0 0 0,0 1 0,-1-1 0,1 0 0,0 0 0,0 0 0,0 0 0,0 0 0,-1 0 0,1 0 0,1-1 0,36 1 0,-31-1 0,14 2-55,-13-1-207,0 0 0,-1 0 0,1 0 0,14-4 0,-18 3-6564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28.5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1355 1 24575,'-8'0'0,"0"1"0,0 0 0,1 1 0,-1 0 0,1 0 0,-1 0 0,1 1 0,0 0 0,0 1 0,-13 8 0,-6 6 0,-33 31 0,5-5 0,35-28 0,0 1 0,1 0 0,-21 27 0,28-29 0,-2-1 0,0 0 0,0-1 0,-1-1 0,-1 0 0,0 0 0,-26 14 0,-11 1 0,-62 44 0,78-46 0,2 1 0,0 1 0,-50 55 0,49-44 0,-31 38 0,13-7 0,-3-3 0,-69 64 0,103-111 36,0-2 0,-28 17-1,29-20-403,0 0 0,0 2 0,-17 18 0,32-29-6458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22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24575,'0'245'-1365,"0"-239"-5461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35.9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 24575,'-14'118'0,"13"-90"0,0-20 0,0 0 0,1 1 0,0-1 0,0 0 0,1 0 0,3 14 0,-3-21 0,0 0 0,0 0 0,0 0 0,0 0 0,0-1 0,0 1 0,0 0 0,0-1 0,0 1 0,0-1 0,1 1 0,-1-1 0,0 0 0,0 1 0,1-1 0,-1 0 0,0 0 0,0 0 0,1 0 0,-1 0 0,0 0 0,0 0 0,1 0 0,1-1 0,41-7 0,-33 6 0,55-3-1365,-61 5-5461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37.0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 24575,'1'82'-86,"-8"180"-1193,7-256-5547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02.4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24575,'0'221'-1365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04.0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 24575,'-1'14'19,"0"1"0,-1-1 0,-7 23 0,5-26-199,2 0 0,-1-1-1,1 1 1,1 0 0,0 0 0,1 0 0,1 21 0,1-25-6646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41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24575,'0'8'0,"-1"-4"0,1 1 0,0-1 0,0 0 0,1 0 0,-1 0 0,1 0 0,0 0 0,2 5 0,-3-8 0,1 0 0,0 0 0,0 0 0,0-1 0,0 1 0,-1 0 0,1-1 0,0 1 0,0-1 0,0 1 0,0-1 0,1 1 0,-1-1 0,0 0 0,0 0 0,0 1 0,0-1 0,0 0 0,0 0 0,0 0 0,0 0 0,1 0 0,-1 0 0,0 0 0,0-1 0,0 1 0,0 0 0,0-1 0,0 1 0,0-1 0,0 1 0,0-1 0,0 1 0,0-1 0,0 0 0,1 0 0,-1 0 0,0 0 0,1 0 0,-1 0 0,0 1 0,1-1 0,-1 0 0,1 1 0,-1-1 0,1 1 0,-1 0 0,1-1 0,0 1 0,-1 0 0,1 0 0,-1 0 0,1 0 0,-1 0 0,1 0 0,0 1 0,-1-1 0,1 1 0,-1-1 0,1 1 0,-1-1 0,0 1 0,1 0 0,-1-1 0,1 1 0,-1 0 0,0 0 0,0 0 0,0 0 0,1 0 0,-1 1 0,0-1 0,-1 0 0,1 0 0,0 1 0,0-1 0,0 1 0,-1-1 0,1 0 0,-1 1 0,1-1 0,-1 1 0,1 0 0,-1-1 0,0 1 0,0-1 0,0 4 0,1-2 0,-1 0 0,0 1 0,0-1 0,0 0 0,-1 1 0,1-1 0,-1 0 0,1 0 0,-1 0 0,0 1 0,0-1 0,-1 0 0,1 0 0,-1 0 0,1-1 0,-1 1 0,0 0 0,0 0 0,0-1 0,-1 0 0,1 1 0,0-1 0,-4 3 0,3-5-49,1 1 1,0 0-1,-1-1 0,1 0 0,0 1 1,-1-1-1,1 0 0,-1 0 0,1 0 1,0-1-1,-1 1 0,1-1 0,0 1 1,-1-1-1,1 0 0,0 0 0,0 1 1,0-2-1,-1 1 0,1 0 0,0 0 1,0-1-1,1 1 0,-1-1 0,0 0 0,0 1 1,-1-3-1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42.6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 24575,'0'-1'0,"1"-1"0,3 1 0,3 0 0,4 0 0,2 0 0,0 1 0,1 0 0,0 0 0,-3-1 0,-1-1 0,-2 1 0,0 0 0,-1 0 0,-2 1-8191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57.2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0 24575,'-13'200'0,"6"-109"0,1-58-1365,5-27-5461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5:58.6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 24575,'0'39'0,"1"8"0,-10 85 0,-3-59-1365,12-68-5461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04.3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 24575,'0'-1'0,"1"1"0,0-1 0,-1 0 0,1 1 0,0-1 0,0 1 0,0-1 0,-1 1 0,1-1 0,0 1 0,0 0 0,0-1 0,0 1 0,0 0 0,0 0 0,0-1 0,0 1 0,0 0 0,0 0 0,0 0 0,0 0 0,1 1 0,31-1 0,-28 0 0,-2 0 0,0 1 0,-1-1 0,1 0 0,-1 1 0,1 0 0,0-1 0,-1 1 0,1 0 0,-1 0 0,0 1 0,1-1 0,-1 0 0,0 1 0,0-1 0,0 1 0,0 0 0,0 0 0,0 0 0,0 0 0,-1 0 0,1 0 0,-1 0 0,1 1 0,-1-1 0,0 0 0,0 1 0,0-1 0,0 1 0,-1 0 0,1-1 0,-1 1 0,1-1 0,-1 1 0,0 0 0,0-1 0,0 1 0,0 0 0,0-1 0,-1 1 0,1 0 0,-1-1 0,0 1 0,0-1 0,0 1 0,0-1 0,0 1 0,-1-1 0,1 0 0,0 0 0,-1 0 0,0 0 0,0 0 0,1 0 0,-1 0 0,0 0 0,-1-1 0,1 1 0,0-1 0,0 1 0,-1-1 0,-3 2 0,-5 1 0,8-3 0,0 1 0,-1-1 0,1 0 0,-1 0 0,1 0 0,-1 0 0,1 0 0,-1-1 0,1 0 0,-1 1 0,0-1 0,1-1 0,-1 1 0,-4-1 0,59-4 0,-46 6 0,0 0 0,0 0 0,0 0 0,0 1 0,-1 0 0,1 0 0,0 0 0,-1 1 0,1-1 0,-1 1 0,0 0 0,0 0 0,6 6 0,-9-8 0,1 1 0,-1-1 0,1 1 0,-1-1 0,0 1 0,0 0 0,1-1 0,-1 1 0,0 0 0,-1 0 0,1 0 0,0 0 0,0 0 0,-1 0 0,1 0 0,-1 0 0,0 0 0,0 0 0,0 0 0,0 0 0,0 0 0,0 0 0,0 0 0,0 0 0,-1 0 0,1 0 0,-1 0 0,0 0 0,0 0 0,1 0 0,-1 0 0,0 0 0,0-1 0,-1 1 0,1 0 0,-2 1 0,2-2 1,0 0 1,-1 0-1,1 0 0,0 0 0,-1 0 0,1 0 1,0 0-1,-1-1 0,1 1 0,-1-1 0,1 1 1,-1-1-1,0 1 0,1-1 0,-1 0 0,1 0 1,-1 0-1,0 0 0,1 0 0,-1 0 0,-2-1 1,-36-12-105,17 5-1186,18 7-5537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35.6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1123 0 24575,'-1'13'0,"-2"1"0,1-1 0,-1 0 0,-1 0 0,-1-1 0,0 1 0,0-1 0,-1 0 0,0 0 0,-1-1 0,-13 16 0,-9 19 0,15-26 0,-1-2 0,0 1 0,-2-2 0,-24 21 0,30-28 0,-11 9 0,-43 26 0,47-34 0,0 1 0,1 1 0,1 0 0,-29 31 0,28-26 0,-1 0 0,-1-1 0,-36 25 0,37-30 0,0 1 0,1 1 0,0 1 0,2 1 0,-22 25 0,29-31 0,-1-1 0,0-1 0,0 0 0,-1 0 0,0-1 0,0 0 0,-1 0 0,0-1 0,0-1 0,-17 6 0,-50 30 0,73-38 0,-1 1 0,1 1 0,0-1 0,0 1 0,0 0 0,1 0 0,-1 0 0,1 1 0,1-1 0,-1 1 0,1 0 0,-4 8 0,2 2 0,0 1 0,2 1 0,-4 25 0,7-40 0,-7 60 0,1 83 0,4-127 0,0 0 0,-1-1 0,-1 1 0,-1-1 0,0 0 0,-10 22 0,-12 41 0,1-2 0,17-56 0,2 1 0,-7 30 0,5-6 0,-10 76 0,16-100 0,-2 0 0,-8 29 0,-2 8 0,15-40-1365,2-13-5461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29.6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211 56 24575,'-1'-3'0,"0"0"0,0 0 0,-1 0 0,1 1 0,0-1 0,-1 0 0,0 1 0,1-1 0,-1 1 0,0-1 0,-1 1 0,1 0 0,0 0 0,0 0 0,-1 0 0,0 0 0,1 0 0,-1 1 0,0-1 0,0 1 0,1 0 0,-1 0 0,0 0 0,0 0 0,0 0 0,-1 1 0,-4-1 0,4 0 0,1 1 0,-1 0 0,0-1 0,0 1 0,0 0 0,0 1 0,0-1 0,1 1 0,-1 0 0,-5 1 0,7-1 0,1 0 0,-1-1 0,1 1 0,0 0 0,-1 0 0,1 0 0,0 0 0,-1 0 0,1 0 0,0 0 0,0 0 0,0 0 0,0 1 0,0-1 0,0 0 0,1 1 0,-1-1 0,0 1 0,1-1 0,-1 1 0,1-1 0,-1 1 0,1-1 0,-1 3 0,1 1 0,-1 0 0,1 0 0,0 1 0,0-1 0,1 0 0,0 0 0,-1 0 0,2 0 0,2 8 0,-3-11 0,0 0 0,0 0 0,0 0 0,0-1 0,1 1 0,-1 0 0,0-1 0,1 1 0,0-1 0,-1 0 0,1 0 0,0 1 0,0-1 0,-1 0 0,1 0 0,0 0 0,0-1 0,0 1 0,0 0 0,0-1 0,0 0 0,0 1 0,1-1 0,-1 0 0,2 0 0,-1 1 0,-1-1 0,1 1 0,-1 0 0,1 0 0,-1 0 0,0 0 0,1 1 0,-1-1 0,0 0 0,0 1 0,0 0 0,0-1 0,0 1 0,0 0 0,-1 0 0,1 0 0,-1 0 0,1 1 0,-1-1 0,0 0 0,0 0 0,2 4 0,-2-3 0,1 1 0,-1 0 0,0-1 0,0 1 0,0 0 0,0-1 0,0 1 0,-1 0 0,0 0 0,0 0 0,0 0 0,0-1 0,0 1 0,-2 7 0,1-9 0,0-1 0,0 0 0,0 0 0,-1 0 0,1 0 0,0 0 0,0 0 0,-1 0 0,1 0 0,0 0 0,-1 0 0,1-1 0,-1 1 0,1 0 0,-1-1 0,1 1 0,-1-1 0,1 0 0,-1 0 0,1 1 0,-1-1 0,-1 0 0,-45-1 0,32 0 0,8 0 0,0 0 0,0 0 0,0 0 0,0-1 0,-10-4 0,17 6 0,0 0 0,0 0 0,0 0 0,0-1 0,0 1 0,0 0 0,0 0 0,0-1 0,0 1 0,1-1 0,-1 1 0,0-1 0,0 1 0,1-1 0,-1 0 0,0 1 0,0-1 0,1 0 0,-1 0 0,1 1 0,-1-1 0,1 0 0,-1 0 0,1 0 0,-1 0 0,1 0 0,0 0 0,0 0 0,-1 1 0,1-1 0,0 0 0,0 0 0,0 0 0,0 0 0,0 0 0,0 0 0,0 0 0,0 0 0,0 0 0,1 0 0,-1 0 0,0 0 0,1 0 0,-1 0 0,1 0 0,-1 1 0,1-1 0,-1 0 0,1 0 0,-1 0 0,1 1 0,0-1 0,-1 0 0,1 1 0,0-1 0,1 0 0,34-20 0,-32 19 0,1 0 0,0 0 0,-1-1 0,1 0 0,-1 1 0,0-1 0,4-4 0,38-21 0,-37 24 0,0-1 0,0 0 0,0-1 0,13-10 0,-21 15 0,1-1 0,-1 1 0,1-1 0,-1 1 0,0-1 0,0 0 0,0 1 0,0-1 0,0 0 0,0 0 0,0 0 0,-1 1 0,1-1 0,-1 0 0,1 0 0,-1 0 0,0 0 0,1 0 0,-1 0 0,0 0 0,-1 0 0,1 0 0,0 0 0,0 0 0,-1 0 0,1 0 0,-1 0 0,-1-2 0,2 3-53,-1 0-1,0 0 1,0 1-1,1-1 1,-1 0-1,0 1 1,0-1-1,0 0 1,0 1-1,0-1 1,0 1 0,0 0-1,0-1 1,0 1-1,0 0 1,0-1-1,0 1 1,0 0-1,0 0 1,0 0-1,0 0 1,0 0-1,0 0 1,-1 1-1,2-1 26,-6 0-6798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44.8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170 53 24575,'-29'-38'0,"26"36"0,0 0 0,-1 0 0,0 1 0,1-1 0,-1 1 0,0 0 0,1 0 0,-1 0 0,0 0 0,0 1 0,0 0 0,0 0 0,0 0 0,0 0 0,1 0 0,-1 1 0,0-1 0,0 1 0,0 0 0,1 1 0,-1-1 0,0 1 0,1-1 0,-1 1 0,1 0 0,0 0 0,0 1 0,-1-1 0,1 1 0,-4 4 0,5-5 0,0 1 0,-1-1 0,1 1 0,0 0 0,0 0 0,1 0 0,-1 0 0,1 0 0,-1 0 0,1 0 0,0 0 0,0 1 0,0-1 0,1 0 0,-1 1 0,1-1 0,0 1 0,0-1 0,0 0 0,0 1 0,1-1 0,-1 1 0,1-1 0,0 0 0,0 0 0,0 1 0,0-1 0,1 0 0,-1 0 0,1 0 0,0 0 0,0 0 0,0-1 0,3 5 0,-3-5 0,0 0 0,0 0 0,0 0 0,0 0 0,0-1 0,1 1 0,-1-1 0,0 1 0,1-1 0,-1 0 0,1 0 0,0 0 0,-1 0 0,1 0 0,0 0 0,-1-1 0,1 1 0,0-1 0,0 0 0,0 0 0,-1 0 0,1 0 0,0-1 0,0 1 0,-1-1 0,1 1 0,0-1 0,-1 0 0,1 0 0,-1 0 0,1-1 0,-1 1 0,1-1 0,-1 1 0,0-1 0,0 0 0,0 1 0,0-1 0,0 0 0,0-1 0,0 1 0,-1 0 0,1 0 0,-1-1 0,1 1 0,1-5 0,1-5 0,-1-1 0,0 1 0,-1-1 0,2-14 0,-4 21 0,1 20 0,1 0 0,0 0 0,6 20 0,-3-14 0,22 170 0,-25-147-1365,-2-38-5461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58.6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0 24575,'-8'70'0,"6"-55"0,0 0 0,0 1 0,2 28 0,0-44 0,1 1 0,-1-1 0,0 1 0,0 0 0,0-1 0,1 1 0,-1-1 0,0 1 0,1-1 0,-1 1 0,0-1 0,1 1 0,-1-1 0,1 1 0,-1-1 0,1 1 0,-1-1 0,1 0 0,-1 1 0,1-1 0,-1 0 0,1 1 0,0-1 0,-1 0 0,1 0 0,-1 0 0,1 1 0,0-1 0,-1 0 0,1 0 0,0 0 0,-1 0 0,1 0 0,-1 0 0,1 0 0,0-1 0,-1 1 0,1 0 0,0 0 0,0-1 0,35-10 0,-13 4 0,-21 6 0,0 1 0,1-1 0,-1 1 0,1 0 0,-1 0 0,0 0 0,1 0 0,-1 0 0,1 1 0,-1-1 0,0 1 0,1-1 0,-1 1 0,0 0 0,0 0 0,0 0 0,0 0 0,1 0 0,-1 0 0,0 1 0,-1-1 0,1 1 0,0 0 0,0-1 0,-1 1 0,1 0 0,-1 0 0,0 0 0,1 0 0,-1 0 0,0 0 0,0 0 0,0 0 0,0 1 0,-1-1 0,1 0 0,0 5 0,0-5 4,0 0 0,0 0-1,0 1 1,0-1-1,0 0 1,-1 1 0,1-1-1,-1 1 1,0-1 0,0 1-1,0-1 1,0 1-1,0-1 1,0 1 0,-1-1-1,1 1 1,-1-1 0,1 0-1,-1 1 1,0-1-1,0 0 1,0 1 0,0-1-1,-1 0 1,1 0 0,-1 0-1,1 0 1,-1 0-1,0 0 1,1-1 0,-1 1-1,-4 2 1,-1-1-153,0 0 1,0-1-1,0 1 1,0-1-1,-1-1 1,1 0-1,-1 0 1,1 0-1,-14-1 1,13 0-6678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59.7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 24575,'123'-14'0,"-40"15"-1365,-76-1-5461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06.6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 24575,'240'-6'0,"-239"6"0,0 1 0,-1-1 0,1 1 0,0-1 0,0 0 0,0 1 0,-1-1 0,1 1 0,0 0 0,-1-1 0,1 1 0,0 0 0,-1-1 0,1 1 0,-1 0 0,1 0 0,-1-1 0,1 1 0,-1 0 0,0 0 0,1 0 0,-1 0 0,0 0 0,0-1 0,1 1 0,-1 0 0,0 0 0,0 0 0,0 0 0,0 0 0,0 0 0,-1 1 0,0 40 0,0-31 0,1 215-1365,0-221-5461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07.8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 24575,'1'0'0,"-1"-1"0,1 0 0,0 1 0,0-1 0,0 1 0,-1-1 0,1 1 0,0-1 0,0 1 0,0-1 0,0 1 0,0 0 0,0 0 0,0-1 0,0 1 0,0 0 0,0 0 0,0 0 0,0 0 0,0 0 0,1 0 0,30 0 0,-27 1 0,116-1-1365,-115 0-5461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10.7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0 24575,'-2'3'0,"1"1"0,0-1 0,0 1 0,0-1 0,0 1 0,1 0 0,-1-1 0,1 1 0,0-1 0,0 1 0,1 7 0,-1-8 0,-1 18 0,1-16 0,-1 0 0,1-1 0,0 1 0,1-1 0,-1 1 0,1 0 0,1 4 0,-2-8 0,1 0 0,0 0 0,-1 1 0,1-1 0,0 0 0,0 0 0,0 0 0,-1 0 0,1-1 0,0 1 0,1 0 0,-1 0 0,0 0 0,0-1 0,0 1 0,0-1 0,0 1 0,1-1 0,-1 1 0,0-1 0,0 0 0,1 1 0,-1-1 0,0 0 0,1 0 0,-1 0 0,0 0 0,1 0 0,0-1 0,83 0-1365,-79 1-5461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12.1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24575,'0'252'-1365,"0"-247"-5461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22.5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0 24575,'-6'100'0,"9"-77"0,12-26 0,1-2 0,-13 4 0,0 0 0,0 0 0,0 0 0,0 1 0,0 0 0,0-1 0,0 1 0,0 0 0,0 1 0,1-1 0,-1 0 0,0 1 0,0 0 0,0-1 0,-1 1 0,1 1 0,3 0 0,-4 0 0,0-1 0,0 1 0,-1 0 0,1 0 0,0 0 0,-1 0 0,0 0 0,1 0 0,-1 0 0,0 0 0,0 1 0,0-1 0,-1 0 0,1 1 0,0-1 0,-1 1 0,0-1 0,1 0 0,-1 1 0,0-1 0,0 1 0,-1 3 0,1-4 5,0-1-1,-1 1 1,1-1-1,-1 1 1,1-1-1,-1 0 0,1 1 1,-1-1-1,0 0 1,0 1-1,1-1 1,-1 0-1,0 0 1,0 0-1,0 0 1,0 0-1,0 0 1,-1 0-1,1 0 0,0 0 1,0 0-1,-1-1 1,1 1-1,0 0 1,-3 0-1,-36 8-1359,39-9 1229,-5 1-6700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24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24575,'3'0'0,"2"0"0,3 0 0,2 0 0,2 0 0,1 0 0,1 0 0,0 0 0,-2 0 0,-1 0 0,-1 0 0,-3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5:34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56 24575,'-2'75'0,"0"-45"0,1 0 0,1 0 0,2 0 0,9 52 0,-5-66 0,1 1 0,16 27 0,-16-31 0,11 17 0,2-1 0,1-1 0,35 37 0,-24-29 0,-26-30 0,1 0 0,0-1 0,-1 0 0,2-1 0,-1 1 0,1-2 0,-1 1 0,1-1 0,0 0 0,13 3 0,-17-5 0,-1 1 0,1-1 0,0 0 0,0-1 0,0 1 0,0-1 0,0 0 0,0 1 0,0-2 0,-1 1 0,1 0 0,0-1 0,0 0 0,0 0 0,0 0 0,-1 0 0,1-1 0,0 1 0,-1-1 0,1 0 0,-1 0 0,0-1 0,0 1 0,5-5 0,-2-4 0,-1-1 0,0 1 0,-1-1 0,0-1 0,-1 1 0,0-1 0,2-21 0,4-16 0,-5 29 0,-2 0 0,0 0 0,-1 0 0,-1 0 0,0 0 0,-7-33 0,3 40 0,-2 1 0,1 0 0,-2 0 0,0 0 0,0 1 0,-1 0 0,-1 0 0,0 1 0,0 0 0,-20-17 0,-2-5 0,9 7 0,12 14 0,0 0 0,-23-19 0,30 28 0,-1 0 0,0 0 0,0 1 0,-1-1 0,1 1 0,0 0 0,-1 1 0,1-1 0,-1 1 0,1 0 0,-1 0 0,0 0 0,-8 0 0,-4 1-170,0 1-1,-1 0 0,1 1 1,0 1-1,1 1 0,-1 0 1,-25 10-1,32-9-6655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58.14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1464 24575,'2'-74'0,"4"1"0,25-117 0,-10 91 0,4 1 0,51-129 0,-46 157 0,2 2 0,4 1 0,81-114 0,-96 152 0,2 1 0,1 2 0,1 0 0,1 1 0,50-35 0,-52 45 0,0 0 0,2 1 0,0 2 0,0 0 0,1 2 0,1 1 0,44-9 0,-22 10 0,0 2 0,0 3 0,59 2 0,151 26 0,-174-14 0,362 43 0,-439-53 0,0 1 0,0 0 0,0 0 0,-1 1 0,1 0 0,-1 1 0,0 0 0,0 0 0,0 0 0,0 1 0,-1 1 0,0-1 0,0 1 0,0 0 0,-1 1 0,0-1 0,0 1 0,0 1 0,-1-1 0,0 1 0,-1 0 0,0 0 0,0 0 0,-1 0 0,0 1 0,0 0 0,1 10 0,5 43 0,-3 0 0,-3 1 0,-3-1 0,-2 1 0,-3-1 0,-17 80 0,-21 133 0,5-65 0,25-89 0,11-82 0,-14 66 0,-35 133 0,47-203 0,5-31 0,-1 0 0,0 0 0,0 0 0,-1 0 0,1 0 0,-1 0 0,0 0 0,0-1 0,0 1 0,-4 7 0,0-23-1365,5 3-5461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14.8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24575,'10'82'0,"0"-13"0,-10-63 0,0-1 0,0 1 0,1 0 0,0-1 0,0 1 0,0-1 0,1 0 0,0 1 0,3 5 0,-4-9 0,1 0 0,0 0 0,0 0 0,0-1 0,0 1 0,0-1 0,0 0 0,0 1 0,1-1 0,-1 0 0,0 0 0,1-1 0,-1 1 0,1 0 0,-1-1 0,1 1 0,-1-1 0,1 0 0,0 0 0,-1 0 0,5-1 0,28 1-114,1 1-303,0-2 0,48-7 0,-75 6-6409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15.9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24575,'7'312'-1365,"-7"-307"-5461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03.0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 26 24575,'-1'-1'0,"0"-1"0,1 1 0,-1 0 0,0 0 0,0-1 0,0 1 0,0 0 0,0 0 0,0 0 0,0 0 0,0 0 0,0 0 0,-1 0 0,1 1 0,0-1 0,-1 0 0,1 1 0,0-1 0,-1 1 0,1-1 0,-3 1 0,1-1 0,0 0 0,0 0 0,1 0 0,-1 1 0,0-1 0,0 1 0,0 0 0,0 0 0,0 0 0,-5 1 0,6 0 0,0 1 0,0 0 0,0 0 0,0 0 0,0 0 0,1 0 0,-1 0 0,1 1 0,-1-1 0,1 1 0,0-1 0,0 1 0,0-1 0,0 1 0,0-1 0,0 1 0,1 0 0,0 0 0,-1-1 0,1 1 0,0 0 0,0 0 0,1 3 0,-1-3 0,0 0 0,0-1 0,0 1 0,0 0 0,1-1 0,-1 1 0,1 0 0,0-1 0,-1 1 0,1 0 0,0-1 0,1 1 0,-1-1 0,0 0 0,1 1 0,0-1 0,-1 0 0,1 0 0,0 0 0,0 0 0,0 0 0,0-1 0,3 3 0,-1-3 0,0 1 0,0-1 0,0 1 0,0 0 0,-1 0 0,1 1 0,0-1 0,-1 1 0,0 0 0,0 0 0,0 0 0,0 0 0,0 0 0,-1 1 0,1-1 0,-1 1 0,0-1 0,0 1 0,0 0 0,-1 0 0,1 0 0,-1 0 0,0 0 0,0 0 0,0 1 0,-1-1 0,0 0 0,0 0 0,0 1 0,0-1 0,0 0 0,-1 0 0,0 1 0,0-1 0,-1 4 0,1-6 0,0-1 0,0 0 0,0 0 0,-1-1 0,1 1 0,0 0 0,0 0 0,-1 0 0,1-1 0,0 1 0,-1-1 0,1 1 0,0-1 0,-1 1 0,1-1 0,-1 0 0,1 0 0,-1 0 0,1 0 0,-3 0 0,-40-1 0,28 0 0,15 1 0,0 0 0,0 0 0,0 0 0,0 0 0,0 0 0,0 0 0,0 0 0,0 0 0,0 0 0,0 0 0,0 0 0,0 0 0,0-1 0,0 1 0,0 0 0,0-1 0,0 1 0,0-1 0,1 1 0,-1-1 0,0 1 0,0-1 0,0 0 0,1 1 0,-1-1 0,0 0 0,1 0 0,-1 1 0,1-1 0,-1 0 0,1 0 0,-1 0 0,1 0 0,-1 0 0,1 0 0,0 0 0,0 1 0,0-1 0,-1 0 0,1 0 0,0 0 0,0 0 0,0 0 0,0 0 0,0 0 0,1 0 0,-1 0 0,0 0 0,0 0 0,1 0 0,-1 0 0,0 0 0,1 0 0,-1 0 0,1 0 0,-1 1 0,2-2 0,1-3 0,-1 0 0,1 0 0,1 1 0,-1-1 0,1 1 0,-1 0 0,1 0 0,1 0 0,4-3 0,3 0 0,-1-1 0,0 1 0,0-2 0,16-15 0,-24 21 0,-1 1 0,0 0 0,0-1 0,0 0 0,0 1 0,0-1 0,-1 0 0,1 0 0,-1 0 0,0 0 0,1 0 0,-2-1 0,1 1 0,0 0 0,-1 0 0,1-1 0,-1 1 0,0 0 0,0-1 0,0 1 0,-1 0 0,1-1 0,-1 1 0,-2-6 0,3 8-59,0 0 0,-1 1-1,1-1 1,-1 0-1,1 1 1,-1-1 0,1 0-1,-1 1 1,1-1 0,-1 1-1,0-1 1,1 1 0,-1-1-1,0 1 1,1 0-1,-1-1 1,0 1 0,0 0-1,1-1 1,-1 1 0,0 0-1,-1 0 1,-3-1-6767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30.1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24575,'0'146'0,"0"-146"0,0 1 0,1 0 0,-1 0 0,1-1 0,-1 1 0,1-1 0,0 1 0,-1 0 0,1-1 0,-1 1 0,1-1 0,0 1 0,0-1 0,-1 1 0,1-1 0,0 0 0,0 1 0,-1-1 0,1 0 0,0 0 0,0 1 0,0-1 0,0 0 0,-1 0 0,1 0 0,0 0 0,0 0 0,0 0 0,0 0 0,-1-1 0,1 1 0,1 0 0,41-7 0,-25 4 0,3 2-1365,-15 1-5461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31.2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24575,'0'166'-1365,"0"-161"-5461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46.5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 24575,'-5'49'0,"3"-39"0,1-1 0,0 1 0,0 0 0,1 0 0,1 13 0,-1-23 0,1 0 0,-1 1 0,1-1 0,-1 0 0,1 1 0,-1-1 0,1 0 0,0 0 0,-1 0 0,1 1 0,-1-1 0,1 0 0,-1 0 0,1 0 0,0 0 0,-1 0 0,1 0 0,-1 0 0,1 0 0,0 0 0,-1 0 0,1-1 0,-1 1 0,1 0 0,-1 0 0,1 0 0,-1-1 0,2 0 0,26-9 0,-16 6 0,-9 4 0,-1 0 0,1 0 0,-1 0 0,0 0 0,1 1 0,-1-1 0,0 1 0,0 0 0,1-1 0,-1 1 0,0 0 0,0 1 0,0-1 0,0 0 0,0 0 0,0 1 0,0-1 0,-1 1 0,1 0 0,0 0 0,-1-1 0,1 1 0,-1 0 0,0 0 0,0 0 0,0 0 0,0 1 0,0-1 0,1 4 0,0-2 0,0 1 0,0-1 0,-1 1 0,0 0 0,0-1 0,0 1 0,0 0 0,-1 0 0,0 0 0,0-1 0,0 1 0,-1 0 0,1 0 0,-2 4 0,1-7 2,0-1 0,0 0-1,0 1 1,0-1-1,0 0 1,-1 0 0,1 0-1,0 0 1,0 0 0,-1 0-1,1-1 1,-1 1 0,1 0-1,-1-1 1,1 1 0,-1-1-1,1 1 1,-1-1-1,1 0 1,-1 1 0,1-1-1,-1 0 1,0 0 0,-2-1-1,-49-4-209,31 1-990,16 4-5628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47.7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 24575,'3'0'0,"3"0"0,6 0 0,4 0 0,5 0 0,0 0 0,0 0 0,3 0 0,-1-1 0,-2-1 0,-2 1 0,-4-1 0,-1 2 0,-2-1 0,-3 1-8191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54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24575,'14'92'0,"-14"-90"2,0 0-1,0-1 1,1 1-1,-1 0 1,1-1-1,-1 1 1,1 0-1,0-1 1,0 1 0,0-1-1,0 1 1,0-1-1,0 0 1,0 1-1,0-1 1,0 0-1,0 0 1,1 0-1,-1 0 1,1 0-1,-1 0 1,1 0-1,-1 0 1,1 0-1,-1-1 1,1 1-1,0-1 1,-1 1-1,1-1 1,0 0 0,-1 1-1,1-1 1,3 0-1,11 1-101,1-1 1,30-2-1,-17 0-1018,-22 2-5708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7:55.7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24575,'2'25'0,"0"1"0,8 29 0,-6-30 0,0 0 0,1 38 0,2-31-1365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10.6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 24575,'-14'243'0,"13"-225"0,0-11 0,0 0 0,1 0 0,0 0 0,0 1 0,0-1 0,1 0 0,3 12 0,-2-17-1365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10.13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491 216 24575,'-16'15'0,"0"-2"0,-32 22 0,31-24 0,1 0 0,1 1 0,-27 27 0,-21 36 0,-56 60 0,13-20 0,102-108 0,0 0 0,1-1 0,-1 1 0,2 1 0,-1-1 0,0 0 0,1 1 0,1-1 0,-1 1 0,0 10 0,-1 84 0,4-82 0,-1-1 0,1 0 0,2 1 0,0-1 0,0 0 0,2-1 0,0 1 0,2-1 0,0 0 0,1 0 0,0-1 0,1 0 0,1-1 0,1 0 0,13 15 0,13 22 0,-2 1 0,-3 2 0,-2 2 0,27 74 0,4 4 0,55 101 0,-38-74 0,-23-42 0,128 200 0,-160-291 0,1 0 0,1-2 0,2-1 0,1-1 0,1-1 0,36 23 0,203 112 0,-247-149 0,35 18 0,2-3 0,104 33 0,129 11 0,-212-57 0,128 3 0,84-16 0,-124-2 0,79 4 0,339-9 0,-478-2 0,-1-5 0,0-4 0,-1-5 0,198-70 0,24-40 0,-255 99 0,-3-3 0,96-66 0,-85 46 0,112-84 0,-157 112 0,-2-1 0,-1-1 0,35-45 0,-35 30 0,39-73 0,-27 41 0,-31 54 0,-1-2 0,-1 0 0,-1 0 0,-2-1 0,0 0 0,6-50 0,-5 3 0,-2-99 0,-7 161 0,-1 0 0,0 0 0,-1 0 0,0 0 0,-1 0 0,0 0 0,0 1 0,-2-1 0,1 1 0,-2 0 0,1 0 0,-2 1 0,1 0 0,-1 0 0,-1 0 0,0 1 0,0 0 0,-1 0 0,0 1 0,0 0 0,-16-9 0,-49-32 0,-146-71 0,142 85 0,-2 3 0,0 3 0,-2 4 0,-160-27 0,143 42 0,-129 5 0,31 1 0,-45-9 0,-80-14 0,271 21 0,0-4 0,-93-28 0,39 8 0,78 23 0,1-2 0,0-2 0,0 0 0,-36-22 0,-90-70 0,13 9 0,-196-75 0,156 85 0,65 30 0,-2 5 0,-3 6 0,-214-49 0,257 75 0,-94-18 0,146 31 0,0 2 0,-1 1 0,0 1 0,-47 6 0,55-2 0,0 1 0,0 0 0,-28 14 0,-36 11 0,-15-1 0,61-17 0,-59 12 0,73-18 0,1 0 0,-1 2 0,1 0 0,1 2 0,-30 17 0,17-9 0,28-16-72,1 0 1,-1 1-1,1-1 0,0 1 0,0-1 0,0 1 0,0 0 0,0 0 1,1 1-1,-1-1 0,1 0 0,0 1 0,0-1 0,0 1 0,1 0 1,-1 0-1,1 0 0,-1 4 0,-2 3-6754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11.5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24575,'0'359'-1365,"0"-353"-5461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25.28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307 157 24575,'-12'1'0,"-1"0"0,1 2 0,0-1 0,0 1 0,0 1 0,0 0 0,0 1 0,1 0 0,0 1 0,-11 7 0,4-2 0,1 1 0,0 1 0,1 1 0,1 0 0,-18 21 0,27-27 0,0 0 0,1 1 0,0 0 0,0 0 0,1 0 0,1 1 0,-1-1 0,2 1 0,-1 0 0,1 0 0,0 13 0,-1 16 0,5 63 0,-1-71 0,1-11 0,1 1 0,0-1 0,2 0 0,0 0 0,1 0 0,1 0 0,1-1 0,1-1 0,15 26 0,-9-20 0,1 0 0,2-2 0,0 0 0,1-1 0,1-1 0,30 23 0,-14-17 0,2-1 0,1-2 0,1-2 0,1-2 0,60 20 0,-25-15 0,2-3 0,92 12 0,-136-27 0,1-2 0,61-1 0,-85-3 0,1-1 0,0-1 0,-1 0 0,1-1 0,-1 0 0,0 0 0,0-1 0,0-1 0,-1 0 0,1-1 0,-1 1 0,10-9 0,-8 4 0,0-1 0,-1 0 0,0-1 0,0 0 0,-1 0 0,-1-1 0,0 0 0,-1-1 0,8-17 0,-7 9 0,-1 0 0,-1-1 0,-1 0 0,-1 0 0,4-40 0,-7 22 0,-1 0 0,-2-1 0,-3 1 0,-1 0 0,-1 0 0,-23-72 0,21 85 0,-2 1 0,-2 0 0,0 0 0,-1 1 0,-2 1 0,-1 0 0,0 1 0,-2 0 0,-1 2 0,-1 0 0,0 1 0,-2 2 0,0 0 0,-2 1 0,1 1 0,-2 1 0,-1 1 0,1 2 0,-2 0 0,-30-9 0,-4 3 0,-90-14 0,123 28 0,0 2 0,0 1 0,0 2 0,-1 0 0,-48 8 0,69-6 10,-1 0 0,1 1 0,0 0 0,0 1 0,0 0 0,0 0 0,1 0 0,-1 1 0,1 0 0,0 1 0,-11 11 0,0 2-505,1 2 0,-22 34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32.3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58 24575,'0'-3'0,"0"1"0,1 0 0,-1-1 0,1 1 0,-1-1 0,1 1 0,0 0 0,0 0 0,0 0 0,1-1 0,-1 1 0,0 0 0,1 0 0,0 1 0,-1-1 0,1 0 0,0 0 0,0 1 0,0-1 0,0 1 0,0 0 0,0-1 0,0 1 0,0 0 0,3 0 0,-2-1 0,1 1 0,0 0 0,-1-1 0,1 2 0,0-1 0,0 0 0,-1 1 0,1 0 0,0 0 0,0 0 0,0 0 0,-1 1 0,1-1 0,0 1 0,0 0 0,4 2 0,-5-1 0,0 1 0,0-1 0,-1 1 0,1 0 0,0 0 0,-1 1 0,0-1 0,0 0 0,0 1 0,0-1 0,0 1 0,-1-1 0,0 1 0,1 0 0,-2 0 0,2 6 0,0-2 0,-1-1 0,1 1 0,-2 0 0,1-1 0,-1 1 0,0 0 0,-3 13 0,2-17 0,0-1 0,-1 1 0,0-1 0,0 0 0,1 0 0,-2 0 0,1 0 0,0 0 0,-1 0 0,1-1 0,-1 1 0,0-1 0,0 0 0,0 0 0,0 0 0,0 0 0,-7 3 0,-4 1 0,0-1 0,-30 6 0,33-8 0,72-5 0,88 9 0,-136-6-1365,-3 0-5461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11.7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 24575,'-2'26'0,"1"-19"0,1 1 0,-1-1 0,1 1 0,1-1 0,-1 0 0,4 15 0,-2-21 0,0 1 0,0-1 0,0 0 0,0 0 0,1 0 0,-1 0 0,0 0 0,0-1 0,1 1 0,-1 0 0,0-1 0,1 0 0,-1 0 0,1 0 0,-1 0 0,0 0 0,5-1 0,22 4 0,-25-1 0,0 1 0,1-1 0,-1 1 0,0 0 0,0 0 0,0 1 0,-1-1 0,1 1 0,-1 0 0,0-1 0,0 1 0,4 6 0,-7-8 0,1-1 0,0 0 0,-1 0 0,1 1 0,-1-1 0,1 0 0,-1 1 0,0-1 0,1 0 0,-1 1 0,0-1 0,0 1 0,0-1 0,0 1 0,0-1 0,0 0 0,-1 1 0,1-1 0,0 0 0,-1 1 0,1-1 0,-1 0 0,1 1 0,-1-1 0,0 0 0,0 0 0,1 1 0,-1-1 0,0 0 0,0 0 0,0 0 0,0 0 0,0 0 0,0-1 0,0 1 0,-1 0 0,1 0 0,0-1 0,0 1 0,-1 0 0,1-1 0,0 0 0,-1 1 0,1-1 0,-1 0 0,1 1 0,0-1 0,-2 0 0,-4 1-105,1-1 0,-1 1 0,1-1 0,-1-1 0,0 1 0,1-1 0,-1 0 0,1 0 0,0-1 0,-1 0 0,1 0 0,-9-5 0,10 5-6721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6:12.8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24575,'1'0'0,"2"0"0,2 0 0,4 0 0,3 0 0,1 0 0,2 0 0,1 1 0,-1 0 0,0 1 0,-1-1 0,-3 0 0,-1-1 0,-3 1-8191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8:59.1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159 73 24575,'-1'-3'0,"1"0"0,-1 0 0,0 0 0,0 0 0,0 0 0,0 1 0,0-1 0,-1 0 0,1 1 0,-1-1 0,0 1 0,0-1 0,0 1 0,0 0 0,0 0 0,0 0 0,-4-2 0,3 1 0,-1 0 0,1 1 0,-1-1 0,0 1 0,0 0 0,0 0 0,0 0 0,0 1 0,-1 0 0,-7-2 0,11 3 0,0 1 0,0-1 0,0 1 0,0-1 0,0 1 0,0 0 0,0-1 0,0 1 0,1 0 0,-1 0 0,0 0 0,0-1 0,1 1 0,-1 0 0,1 0 0,-1 0 0,0 0 0,1 0 0,0 0 0,-1 0 0,1 0 0,0 0 0,0 1 0,-1-1 0,1 0 0,0 0 0,0 0 0,0 0 0,1 1 0,-4 41 0,3-38 0,0-2 0,0 1 0,0 0 0,0-1 0,0 1 0,0 0 0,1-1 0,0 1 0,0-1 0,0 1 0,2 4 0,-2-6 0,1 0 0,0-1 0,0 1 0,0-1 0,0 0 0,0 0 0,0 0 0,0 0 0,0 0 0,1 0 0,-1 0 0,0-1 0,1 1 0,-1-1 0,0 1 0,5-1 0,-4 0 0,1 0 0,0 1 0,-1-1 0,1 1 0,-1 0 0,1 0 0,-1 1 0,0-1 0,1 1 0,-1-1 0,0 1 0,4 3 0,-5-3 0,-1 1 0,1 0 0,-1-1 0,0 1 0,1 0 0,-1 0 0,-1 0 0,1 0 0,0 0 0,-1 0 0,1 0 0,-1 0 0,0 0 0,0 0 0,-1 5 0,1-6 0,0-1 0,0 0 0,-1 1 0,1-1 0,0 0 0,-1 1 0,1-1 0,-1 0 0,1 1 0,-1-1 0,0 0 0,0 0 0,1 0 0,-1 1 0,0-1 0,0 0 0,0 0 0,0 0 0,0 0 0,0-1 0,0 1 0,-2 1 0,-1 0 0,-1 0 0,1 0 0,0-1 0,0 0 0,-1 1 0,1-1 0,-6 0 0,-7 0 0,-1 0 0,-29-3 0,45 2 0,1 0 0,-1 0 0,1 0 0,0-1 0,-1 1 0,1 0 0,0-1 0,-1 1 0,1-1 0,0 1 0,-1-1 0,1 1 0,0-1 0,0 0 0,0 0 0,0 0 0,-2-1 0,3 2 0,0-1 0,-1 0 0,1 1 0,0-1 0,0 0 0,0 1 0,-1-1 0,1 0 0,0 0 0,0 1 0,0-1 0,0 0 0,0 0 0,0 1 0,0-1 0,1 0 0,-1 1 0,0-1 0,0 0 0,0 1 0,1-1 0,-1 0 0,1 0 0,1-2 0,0 0 0,0 0 0,1 0 0,-1 0 0,1 0 0,-1 1 0,1-1 0,0 1 0,0-1 0,5-1 0,36-17 0,-32 17 0,-1 0 0,0-2 0,0 1 0,-1-1 0,0-1 0,0 0 0,12-10 0,-21 16 0,1-1 0,-1 1 0,0-1 0,1 1 0,-1-1 0,0 1 0,0-1 0,0 1 0,0-1 0,0 0 0,0 0 0,-1 1 0,1-1 0,0 0 0,-1 0 0,0 0 0,1 0 0,-1 0 0,0 0 0,0 0 0,0 0 0,0 0 0,0 0 0,0 0 0,-1 0 0,1 1 0,-1-1 0,0 0 0,1 0 0,-1 0 0,-2-3 0,1 2 0,-1 0 0,0 1 0,0-1 0,0 1 0,-1-1 0,1 1 0,0 0 0,-1 0 0,0 0 0,1 1 0,-1-1 0,0 1 0,-8-2 0,6 2-1365,0-1-5461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05.5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57 24575,'0'-3'0,"1"1"0,-1-1 0,1 0 0,0 1 0,0-1 0,0 0 0,0 1 0,0-1 0,1 1 0,-1 0 0,1 0 0,-1-1 0,1 1 0,0 0 0,0 0 0,0 0 0,0 1 0,0-1 0,1 0 0,-1 1 0,0-1 0,1 1 0,-1 0 0,1 0 0,3-1 0,-4 1 0,-1 1 0,0 0 0,1-1 0,-1 1 0,1 0 0,-1 0 0,0 0 0,1 0 0,-1 0 0,1 0 0,-1 0 0,0 0 0,1 1 0,-1-1 0,0 1 0,1-1 0,-1 1 0,0-1 0,1 1 0,0 1 0,0-1 0,-1 0 0,0 1 0,0-1 0,0 1 0,0-1 0,0 1 0,-1 0 0,1-1 0,0 1 0,-1 0 0,1 0 0,-1-1 0,1 1 0,-1 0 0,0 0 0,0 0 0,0 0 0,0-1 0,0 1 0,-1 3 0,0 0 0,0 1 0,-1 0 0,1-1 0,-1 0 0,0 1 0,0-1 0,-1 0 0,0 0 0,0 0 0,0 0 0,-5 5 0,-8 14 0,16-24 0,0 1 0,1-1 0,-1 1 0,1-1 0,-1 1 0,1-1 0,0 1 0,-1-1 0,1 1 0,-1-1 0,1 0 0,0 1 0,-1-1 0,1 0 0,0 0 0,0 1 0,-1-1 0,1 0 0,0 0 0,-1 0 0,1 0 0,0 0 0,0 0 0,-1 0 0,1 0 0,0 0 0,-1-1 0,2 1 0,32 0 0,-30 0 0,-1 1 0,0-1 0,0 1 0,0 0 0,0 0 0,-1 0 0,1 0 0,0 1 0,0-1 0,-1 1 0,1 0 0,-1 0 0,1 0 0,-1 0 0,0 0 0,0 0 0,0 0 0,0 1 0,0-1 0,-1 1 0,1 0 0,-1-1 0,1 1 0,-1 0 0,0 0 0,0 0 0,0 0 0,-1 0 0,1 0 0,-1 0 0,1 0 0,-1 0 0,0 0 0,0 0 0,-1 0 0,1 0 0,0 0 0,-1 0 0,0 0 0,0 0 0,0 0 0,0 0 0,-2 3 0,1-4 0,0-1 0,0 1 0,0 0 0,0-1 0,0 1 0,0-1 0,-1 0 0,1 0 0,-1 0 0,1 0 0,-1 0 0,1 0 0,-1-1 0,1 1 0,-1-1 0,1 0 0,-6 1 0,-55-4 0,44 2 0,-12-3-1365,24 3-5461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30.3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24575,'0'384'-1365,"0"-378"-5461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31.7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69 24575,'0'-1'0,"-1"-4"0,1 1 0,0-1 0,0 1 0,0-1 0,1 0 0,0 1 0,-1 0 0,2-1 0,1-6 0,-1 10 0,-1-1 0,1 1 0,0 0 0,0-1 0,-1 1 0,1 0 0,0 0 0,0 0 0,0 0 0,0 0 0,0 1 0,0-1 0,0 1 0,1-1 0,-1 1 0,0 0 0,0 0 0,0 0 0,0 0 0,1 0 0,2 1 0,5-1 0,-3-1 0,1 1 0,-1 0 0,1 0 0,-1 1 0,0 0 0,0 1 0,1-1 0,12 6 0,-18-2 0,-1 0 0,1 0 0,-1 0 0,0 0 0,-1 0 0,1 1 0,-1-1 0,0 0 0,0 0 0,-1 0 0,1 1 0,-3 5 0,2 4 0,-30 239 0,24-222-1365,6-26-5461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33.0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19 24575,'1'0'0,"4"0"0,3 0 0,4-1 0,3 0 0,2-1 0,2 1 0,0-1 0,-1 0 0,-3 0 0,-1 1 0,-2 0 0,-2 0 0,-2-1 0,0 1 0,-3-1-8191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13.49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186 0 24575,'2'2'0,"0"1"0,-1-1 0,1 0 0,-1 1 0,1-1 0,-1 1 0,0 0 0,0-1 0,0 1 0,0 0 0,0 0 0,-1 0 0,1-1 0,-1 1 0,0 3 0,1 1 0,12 77 0,4 124 0,-15-161 0,3 517 0,-7-309 0,1-188 0,-4-1 0,-2-1 0,-3 1 0,-26 88 0,-32 111 0,35-50 0,18-111 0,-8 4 0,13-72 0,-8 67 0,6-21-1365,12-71-5461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43.8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24575,'1'3'0,"1"-1"0,-1 1 0,0 0 0,0 0 0,0 0 0,-1 0 0,1 1 0,-1-1 0,0 0 0,0 0 0,0 0 0,0 0 0,-1 5 0,1-1 0,14 164 0,-7-146-1365,-5-18-5461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45.5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0 24575,'-2'1'0,"1"0"0,-1-1 0,0 1 0,1 0 0,-1 0 0,0 0 0,1 1 0,0-1 0,-1 0 0,1 1 0,0-1 0,-1 0 0,1 1 0,0 0 0,0-1 0,0 1 0,0 0 0,1-1 0,-1 1 0,0 3 0,-12 37 0,11-32 0,2 0 0,-1 0 0,1 0 0,1 1 0,0-1 0,0 0 0,1 0 0,3 12 0,-4-19 0,1 0 0,-1 0 0,1 0 0,-1 0 0,1-1 0,0 1 0,0 0 0,0-1 0,1 1 0,-1-1 0,1 0 0,-1 0 0,1 0 0,0 0 0,-1 0 0,1-1 0,0 1 0,0-1 0,0 0 0,0 0 0,1 0 0,-1 0 0,0 0 0,0-1 0,1 1 0,-1-1 0,0 0 0,5 0 0,-1 0 0,-1 0 0,1 0 0,0-1 0,-1 1 0,1-1 0,0-1 0,-1 1 0,12-5 0,-15 4 0,0 0 0,-1 0 0,1-1 0,-1 1 0,0 0 0,0-1 0,0 1 0,0-1 0,0 0 0,0 0 0,-1 1 0,0-1 0,1 0 0,-1 0 0,0-1 0,0 1 0,-1 0 0,1 0 0,0 0 0,-1-5 0,1 1 0,0 0 0,-1 0 0,0-1 0,0 1 0,0 0 0,-1-1 0,0 1 0,-1 0 0,0 0 0,0 0 0,0 0 0,-1 0 0,0 1 0,0-1 0,-1 1 0,1-1 0,-1 1 0,-10-10 0,11 15-11,0-1 0,0 1 1,0 0-1,0 0 0,0 1 0,0-1 0,0 1 0,-1-1 0,1 1 0,0 0 0,-1 0 0,1 0 0,-5 2 1,-6-2-1203,8 1-5613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29:57.7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0 24575,'-7'1'0,"1"-1"0,-1 2 0,0-1 0,0 0 0,1 1 0,-1 1 0,1-1 0,0 1 0,-1 0 0,1 0 0,1 1 0,-1-1 0,0 2 0,1-1 0,0 0 0,0 1 0,0 0 0,1 0 0,-1 1 0,1-1 0,0 1 0,1 0 0,-1 0 0,1 0 0,1 0 0,-5 13 0,4-11 0,1-1 0,0 1 0,0 0 0,1-1 0,0 1 0,0 0 0,1 0 0,0 0 0,0 0 0,1-1 0,0 1 0,0 0 0,1 0 0,0-1 0,0 1 0,1-1 0,0 1 0,0-1 0,1 0 0,0 0 0,0-1 0,0 1 0,8 7 0,-8-11 0,0 1 0,0 0 0,1-1 0,0 0 0,0 0 0,-1 0 0,2-1 0,-1 0 0,0 0 0,0 0 0,1 0 0,-1-1 0,1 0 0,10 1 0,-14-2 0,1 0 0,-1 0 0,0-1 0,1 1 0,-1-1 0,0 1 0,0-1 0,0 0 0,1 0 0,-1 0 0,0 0 0,0 0 0,0-1 0,0 1 0,0 0 0,-1-1 0,1 0 0,0 1 0,-1-1 0,1 0 0,-1 0 0,0 0 0,1 0 0,-1 0 0,0 0 0,0 0 0,0 0 0,-1 0 0,1-1 0,0 1 0,-1 0 0,0-1 0,1 1 0,-1 0 0,0-1 0,0 1 0,-1-5 0,2 4 0,-1 0 0,0-1 0,0 1 0,0-1 0,0 1 0,-1 0 0,1-1 0,-1 1 0,0 0 0,0 0 0,0-1 0,-3-4 0,3 7 0,-1 0 0,0-1 0,0 1 0,0 0 0,0 0 0,0 0 0,0 0 0,-1 0 0,1 1 0,0-1 0,0 1 0,0-1 0,-1 1 0,1 0 0,0 0 0,-1 0 0,1 0 0,0 0 0,-3 1 0,-10-1 0,-1 1 0,1 1 0,0 0 0,1 1 0,-1 1 0,-14 5 0,25-8-1365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01.0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30 24575,'0'-2'0,"0"0"0,1 1 0,-1-1 0,1 1 0,0 0 0,-1-1 0,1 1 0,0-1 0,0 1 0,0 0 0,0 0 0,0-1 0,0 1 0,0 0 0,0 0 0,1 0 0,-1 0 0,0 0 0,1 1 0,-1-1 0,0 0 0,1 1 0,-1-1 0,1 1 0,-1-1 0,1 1 0,-1 0 0,1-1 0,0 1 0,-1 0 0,1 0 0,2 0 0,69 1 0,-48 1 0,-23-2 0,2-1 0,0 1 0,0 0 0,1 0 0,-1 1 0,0-1 0,0 1 0,0 0 0,0 0 0,7 3 0,-10-3 0,1 1 0,-1-1 0,0 1 0,0-1 0,0 1 0,0 0 0,0 0 0,0 0 0,0-1 0,0 1 0,-1 0 0,1 0 0,-1 0 0,0 0 0,1 0 0,-1 0 0,0 0 0,0 0 0,0 0 0,0 0 0,-1 4 0,-15 258-1365,16-258-5461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01.9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 24575,'205'-13'0,"-172"13"-1365,-27 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08.6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 24575,'-3'0'0,"1"1"0,-1 0 0,1 1 0,-1-1 0,1 0 0,0 1 0,-1-1 0,1 1 0,0 0 0,0 0 0,0 0 0,0 0 0,1 0 0,-1 0 0,0 0 0,1 1 0,0-1 0,-1 1 0,0 2 0,-21 51 0,20-47 0,1-1 0,0 1 0,0 0 0,1 0 0,0 0 0,0 0 0,1 0 0,0 0 0,1 0 0,0 0 0,0-1 0,1 1 0,0 0 0,1 0 0,0-1 0,0 0 0,1 1 0,0-1 0,0 0 0,1-1 0,8 11 0,-10-14 0,0 0 0,1 0 0,-1 0 0,1 0 0,0-1 0,0 0 0,0 0 0,0 0 0,1 0 0,-1 0 0,1-1 0,0 0 0,-1 0 0,9 2 0,-1-2 0,0-1 0,-1 0 0,1 0 0,0-1 0,16-3 0,-26 3 0,0-1 0,0 1 0,-1-1 0,1 0 0,-1 0 0,1 0 0,-1 0 0,1 0 0,-1 0 0,1 0 0,-1 0 0,0-1 0,0 1 0,0 0 0,1-1 0,-1 1 0,-1-1 0,1 0 0,0 1 0,0-1 0,-1 0 0,1 1 0,0-1 0,-1 0 0,0 1 0,1-1 0,-1 0 0,0 0 0,0 0 0,0 1 0,0-1 0,0 0 0,-1 0 0,0-3 0,1 2 0,0 0 0,-1 0 0,1 1 0,0-1 0,-1 0 0,0 0 0,0 1 0,0-1 0,0 0 0,0 1 0,-1-1 0,1 1 0,-1-1 0,1 1 0,-1 0 0,0 0 0,0 0 0,0 0 0,0 0 0,-1 0 0,1 0 0,-4-2 0,-11 1 0,-1 1 0,1 1 0,0 1 0,-1 0 0,-22 3 0,28-2 0,0 2-1365,7-2-5461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20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24575,'0'325'-1365,"0"-320"-5461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22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66 0 24575,'-2'0'0,"-1"0"0,1 1 0,0-1 0,0 1 0,0-1 0,-1 1 0,1 0 0,0-1 0,0 1 0,0 0 0,0 1 0,1-1 0,-1 0 0,0 0 0,0 1 0,1-1 0,-1 1 0,1 0 0,-3 3 0,1-1 0,0 0 0,1 1 0,-1 0 0,1-1 0,0 1 0,1 0 0,-1 0 0,-1 10 0,2-11 0,0 0 0,1 0 0,-1 1 0,1-1 0,0 0 0,0 0 0,0 1 0,1-1 0,-1 0 0,1 0 0,0 1 0,0-1 0,1 0 0,-1 0 0,1 0 0,0 0 0,0-1 0,0 1 0,0 0 0,1-1 0,0 0 0,0 1 0,4 3 0,-4-6 0,1 1 0,0-1 0,0 1 0,0-1 0,0 0 0,0-1 0,0 1 0,0-1 0,0 1 0,0-1 0,0 0 0,0-1 0,0 1 0,0-1 0,0 0 0,0 0 0,0 0 0,0 0 0,-1-1 0,1 1 0,0-1 0,-1 0 0,1 0 0,-1-1 0,0 1 0,0-1 0,1 1 0,-2-1 0,1 0 0,0 0 0,-1-1 0,1 1 0,-1 0 0,2-5 0,-2 6 0,-1-1 0,0 1 0,0-1 0,0 1 0,0-1 0,0 0 0,-1 0 0,1 1 0,-1-1 0,1 0 0,-1 0 0,0 0 0,0 0 0,-1 1 0,1-1 0,0 0 0,-1 0 0,0 1 0,0-1 0,1 0 0,-2 1 0,1-1 0,0 0 0,0 1 0,-1 0 0,0-1 0,1 1 0,-1 0 0,0 0 0,0 0 0,0 0 0,0 0 0,0 0 0,-1 0 0,1 1 0,-1-1 0,1 1 0,-1 0 0,1 0 0,-1 0 0,-4-1 0,-42-18-1365,45 19-5461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29.3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95 135 24575,'1'-4'0,"-1"1"0,1-1 0,1 1 0,-1-1 0,0 1 0,1 0 0,-1-1 0,1 1 0,0 0 0,0 0 0,1 0 0,3-4 0,-3 3 0,0 0 0,0 0 0,0 0 0,0 0 0,-1-1 0,0 1 0,3-8 0,-4 11 0,-1 0 0,1-1 0,-1 1 0,0 0 0,1 0 0,-1-1 0,0 1 0,0-1 0,1 1 0,-1 0 0,0-1 0,0 1 0,-1 0 0,1-1 0,0 1 0,0 0 0,-1-1 0,1 1 0,-1 0 0,1-1 0,-1 1 0,1 0 0,-1 0 0,0 0 0,0-1 0,1 1 0,-1 0 0,0 0 0,0 0 0,0 0 0,0 1 0,0-1 0,-2-1 0,-2 1 0,0 0 0,0 0 0,0 0 0,0 1 0,0 0 0,0 0 0,-9 1 0,-9 0 0,21-1 0,-1-1 0,1 1 0,-1 0 0,1 0 0,0 1 0,-1-1 0,1 0 0,0 1 0,-1 0 0,1-1 0,0 1 0,0 0 0,0 0 0,0 0 0,0 0 0,0 1 0,0-1 0,0 0 0,0 1 0,0 0 0,-1 1 0,1 1 0,1-1 0,-1 1 0,1 0 0,0-1 0,0 1 0,1 0 0,-1 0 0,1 0 0,-1 0 0,1-1 0,1 1 0,0 7 0,0-8 0,0 1 0,0-1 0,0 0 0,1 1 0,-1-1 0,1 0 0,0 0 0,0 0 0,0 0 0,0-1 0,0 1 0,1 0 0,-1-1 0,5 4 0,-5-5 0,0 1 0,0 0 0,0-1 0,1 1 0,-1-1 0,0 0 0,1 1 0,-1-1 0,0 0 0,1-1 0,-1 1 0,1 0 0,0-1 0,-1 1 0,1-1 0,-1 0 0,1 0 0,0 0 0,-1 0 0,4-1 0,-3-1 0,0 1 0,-1-1 0,0 0 0,1-1 0,-1 1 0,0 0 0,0-1 0,0 1 0,0-1 0,-1 1 0,1-1 0,-1 0 0,0 0 0,1 0 0,-1 0 0,0 0 0,-1 0 0,1 0 0,-1 0 0,1 0 0,-1-5 0,1 3 0,0 0 0,0 0 0,0 1 0,1-1 0,0 0 0,3-6 0,8 56 0,-4 18-682,31 110-1,-39-169-6143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42.1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24575,'0'331'-1365,"0"-324"-5461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21.03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24575,'1'1'0,"1"-1"0,0 1 0,-1-1 0,1 1 0,0 0 0,-1 0 0,1 0 0,-1 0 0,1 0 0,-1 0 0,0 0 0,1 1 0,-1-1 0,0 0 0,0 1 0,0-1 0,0 1 0,0-1 0,0 1 0,0-1 0,0 4 0,16 40 0,-15-39 0,72 210 0,120 344 0,-186-539 0,86 201 0,-44-106 0,37 149 0,-24-59 0,52 134 0,-92-252 28,-13-45-725,23 58 1,-30-93-6130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43.7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40 24575,'2'-4'0,"1"1"0,0 0 0,0 0 0,1 0 0,-1 0 0,1 0 0,0 1 0,-1-1 0,1 1 0,0 0 0,0 1 0,7-3 0,-9 3 0,-1 0 0,1 1 0,0 0 0,-1-1 0,1 1 0,0 0 0,-1 0 0,1 0 0,0 0 0,-1 0 0,1 0 0,0 0 0,-1 0 0,1 1 0,0-1 0,-1 1 0,1-1 0,-1 1 0,1 0 0,-1 0 0,1-1 0,-1 1 0,1 0 0,-1 0 0,2 2 0,-1 0 0,0-1 0,-1 1 0,1 0 0,-1 0 0,1 0 0,-1 0 0,0 0 0,0 0 0,0 1 0,-1-1 0,1 0 0,0 5 0,-1 0 0,0 0 0,0 0 0,0 0 0,-1 0 0,0-1 0,-1 1 0,1 0 0,-2 0 0,1-1 0,-7 13 0,6-15 0,-2 0 0,1-1 0,0 1 0,-1-1 0,-10 7 0,11-7 0,-1-1 0,1 1 0,0-1 0,0 1 0,0 0 0,0 0 0,-4 7 0,8-10 0,0-1 0,1 1 0,-1-1 0,0 1 0,1-1 0,-1 1 0,0-1 0,1 1 0,-1-1 0,0 0 0,1 1 0,-1-1 0,1 0 0,-1 1 0,1-1 0,-1 0 0,1 1 0,-1-1 0,1 0 0,-1 0 0,1 0 0,-1 0 0,1 0 0,-1 1 0,1-1 0,0 0 0,-1 0 0,1 0 0,-1 0 0,1-1 0,-1 1 0,1 0 0,-1 0 0,1 0 0,-1 0 0,2-1 0,24 0 0,163-5-1365,-182 6-5461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0:59.7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117 1 24575,'-4'4'0,"-1"1"0,1 0 0,0-1 0,-1 0 0,-9 7 0,9-7 0,-2 2 0,-1 1 0,1 0 0,1 1 0,-1-1 0,1 1 0,1 1 0,-1-1 0,-5 13 0,9-16 0,0 0 0,0 0 0,1 0 0,-1 0 0,1 0 0,0 0 0,0 0 0,1 0 0,0 0 0,0 1 0,0-1 0,0 0 0,1 0 0,0 0 0,0 0 0,0 0 0,1 0 0,2 6 0,-2-8 0,0 0 0,0-1 0,0 1 0,1-1 0,-1 1 0,1-1 0,0 0 0,-1 0 0,1 0 0,0 0 0,0 0 0,1-1 0,-1 1 0,0-1 0,0 0 0,1 0 0,-1 0 0,1-1 0,-1 1 0,1-1 0,-1 0 0,7 0 0,-8 0 0,-1 0 0,1 0 0,0 0 0,0 0 0,-1 0 0,1-1 0,0 1 0,-1-1 0,1 1 0,-1-1 0,1 0 0,-1 1 0,1-1 0,-1 0 0,1 0 0,-1 0 0,1 0 0,-1 0 0,0-1 0,0 1 0,0 0 0,0 0 0,0-1 0,0 1 0,0-1 0,0 1 0,0-1 0,-1 1 0,1-1 0,0 0 0,-1 1 0,0-1 0,1 0 0,-1 1 0,0-1 0,0 0 0,0 1 0,0-1 0,0 0 0,0 0 0,0 1 0,-1-1 0,1 0 0,-1 1 0,1-1 0,-1 0 0,-1-1 0,1 1 4,0 1 1,0-1-1,0 1 0,-1 0 0,1 0 0,-1-1 0,1 1 0,-1 0 0,1 0 1,-1 0-1,0 0 0,0 1 0,1-1 0,-1 0 0,0 1 0,0-1 0,0 1 1,0 0-1,1-1 0,-1 1 0,0 0 0,0 0 0,0 0 0,0 1 0,0-1 1,0 0-1,1 1 0,-4 0 0,0 0-139,1-1 0,-1 2 0,0-1 0,0 0 0,0 1 0,1 0 0,-1 0 0,1 0 0,0 1 0,-5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14.2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179 0 24575,'-6'1'0,"1"0"0,-1 1 0,1 0 0,-1 0 0,1 0 0,0 0 0,0 1 0,0 0 0,0 0 0,0 0 0,1 0 0,-5 5 0,-51 49 0,55-51 0,0 1 0,0 1 0,1-1 0,-1 1 0,2 0 0,-1 0 0,1 0 0,0 0 0,1 0 0,-3 14 0,4-18 0,0 1 0,1-1 0,-1 0 0,1 0 0,0 1 0,0-1 0,0 0 0,1 0 0,-1 1 0,1-1 0,0 0 0,0 0 0,1 0 0,-1 0 0,1 0 0,0 0 0,0-1 0,0 1 0,0 0 0,1-1 0,0 0 0,-1 1 0,7 4 0,-8-7 0,1 0 0,0 1 0,0-1 0,0 0 0,0 0 0,0 0 0,0 0 0,0-1 0,0 1 0,1-1 0,-1 1 0,0-1 0,0 0 0,0 1 0,1-1 0,-1 0 0,0-1 0,0 1 0,1 0 0,-1-1 0,0 1 0,0-1 0,0 0 0,0 1 0,0-1 0,0 0 0,0 0 0,0-1 0,0 1 0,0 0 0,0-1 0,-1 1 0,1-1 0,0 1 0,-1-1 0,0 0 0,1 1 0,-1-1 0,0 0 0,0 0 0,0 0 0,0 0 0,0 0 0,0-3 0,1 1 0,0-1 0,0 1 0,-1 0 0,0 0 0,0-1 0,0 1 0,0-1 0,-1 1 0,1-1 0,-1 1 0,0-1 0,-1 1 0,1-1 0,-1 1 0,0-1 0,0 1 0,0 0 0,-1-1 0,0 1 0,1 0 0,-5-6 0,2 8-80,0-1 0,-1 1-1,1 0 1,-1 1 0,0-1-1,0 1 1,0 0 0,0 0-1,1 0 1,-1 0 0,0 1 0,0 0-1,0 0 1,0 1 0,0-1-1,-9 3 1,9-1-6746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23.3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24575,'7'249'0,"-8"-246"-114,1-3 87,0 1 1,0-1 0,0 0 0,-1 1 0,1-1 0,0 1 0,0-1 0,0 1 0,0-1 0,0 1 0,0-1 0,0 1 0,0-1 0,0 1 0,0-1 0,0 1 0,0-1 0,0 1 0,0-1-1,0 1 1,0-1 0,1 0 0,-1 1 0,0-1 0,0 1 0,0-1 0,1 1 0,-1-1 0,0 0 0,1 1 0,-1-1 0,0 0 0,1 1 0,-1-1 0,1 0 0,-1 0 0,0 1-1,1-1 1,-1 0 0,1 0 0,-1 0 0,1 1 0,-1-1 0,1 0 0,-1 0 0,0 0 0,2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25.0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1 24575,'-3'0'0,"0"-1"0,1 2 0,-1-1 0,0 0 0,0 0 0,1 1 0,-1-1 0,0 1 0,1 0 0,-1 0 0,0 0 0,1 0 0,-1 1 0,1-1 0,0 1 0,-1-1 0,1 1 0,0 0 0,0 0 0,-3 3 0,3-1 0,-1 1 0,1-1 0,0 1 0,1-1 0,-1 1 0,1 0 0,0 0 0,0 0 0,0 0 0,1-1 0,-1 7 0,2-6 0,0-1 0,0 1 0,0 0 0,0-1 0,1 1 0,0-1 0,0 1 0,0-1 0,0 0 0,1 0 0,-1 0 0,1 0 0,0 0 0,1-1 0,3 4 0,0 1 0,1 0 0,0-1 0,1 0 0,0-1 0,17 10 0,-24-15 0,0 0 0,-1 0 0,1-1 0,0 1 0,-1-1 0,1 1 0,0-1 0,0 0 0,0 1 0,-1-1 0,1 0 0,0 0 0,0 0 0,0 0 0,0-1 0,-1 1 0,1 0 0,0-1 0,0 1 0,-1-1 0,1 0 0,0 0 0,-1 0 0,4-1 0,-3-1 0,1 0 0,0 1 0,-1-1 0,1 0 0,-1 0 0,0-1 0,0 1 0,-1 0 0,1-1 0,0 1 0,1-7 0,-1 3 0,0-1 0,0 1 0,-1-1 0,0 0 0,0 1 0,-1-1 0,0 0 0,0 0 0,-1 0 0,0 1 0,-4-14 0,4 18 4,0 1 0,0-1-1,-1 0 1,1 1 0,-1 0 0,0-1-1,0 1 1,0 0 0,0 0-1,0 0 1,0 0 0,-1 0 0,1 0-1,0 1 1,-1-1 0,-5-1 0,0 0-87,1 1 1,-1 0-1,0 1 1,-14-1-1,-1 0-933,18 1-5810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29.4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173 0 24575,'-7'0'0,"0"1"0,0-1 0,0 2 0,0-1 0,1 1 0,-1-1 0,0 2 0,1-1 0,-1 1 0,1 0 0,0 1 0,0-1 0,0 1 0,1 0 0,-1 0 0,1 1 0,0 0 0,0 0 0,1 0 0,-1 1 0,1-1 0,0 1 0,1 0 0,-1 0 0,1 0 0,1 1 0,-1-1 0,1 1 0,0-1 0,0 1 0,1 0 0,0 0 0,0 13 0,0-15 0,2 1 0,-1 0 0,1 0 0,-1 0 0,2-1 0,-1 1 0,1-1 0,0 1 0,0-1 0,0 1 0,1-1 0,5 9 0,-5-11 0,-1 0 0,1-1 0,0 1 0,0-1 0,0 1 0,1-1 0,-1 0 0,0 0 0,1 0 0,0-1 0,-1 1 0,1-1 0,0 0 0,0 0 0,0 0 0,-1-1 0,1 1 0,0-1 0,8 0 0,-10 0 0,0-1 0,0 1 0,0-1 0,0 1 0,-1-1 0,1 0 0,0 1 0,0-1 0,0 0 0,-1 0 0,1 0 0,0-1 0,-1 1 0,1 0 0,-1-1 0,1 1 0,-1 0 0,0-1 0,0 0 0,0 1 0,0-1 0,0 0 0,0 0 0,0 1 0,0-1 0,-1 0 0,1 0 0,0 0 0,-1 0 0,0 0 0,0 0 0,1 0 0,-1 0 0,0 0 0,-1 0 0,1 0 0,0 0 0,-1 0 0,1 0 0,-1 0 0,1 0 0,-1 1 0,0-1 0,0 0 0,0 0 0,-2-3 0,0 4 0,0-1 0,0 1 0,-1-1 0,1 1 0,0 0 0,-1 0 0,1 1 0,-1-1 0,1 1 0,-1-1 0,1 1 0,-1 0 0,-4 1 0,-47 5 0,53-5-76,-1-1 1,1 0-1,0 1 0,0 0 0,0-1 0,0 1 0,0 0 0,0 0 1,0 0-1,0 0 0,0 0 0,0 1 0,1-1 0,-1 0 1,0 1-1,1 0 0,-2 1 0,1 1-6750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0.8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24575,'-10'90'0,"6"-71"0,1 1 0,1-1 0,1 26 0,1-44 0,1 0 0,-1 0 0,1 0 0,0 1 0,-1-1 0,1 0 0,0 0 0,-1 0 0,1 0 0,0 0 0,0-1 0,0 1 0,0 0 0,0 0 0,0 0 0,0-1 0,0 1 0,0-1 0,1 1 0,-1-1 0,0 1 0,0-1 0,0 1 0,1-1 0,1 0 0,39 7 0,-33-6 0,17 3 0,-17-2 0,0 0 0,0 0 0,0-1 0,0-1 0,1 0 0,-1 0 0,11-2 0,-16 0-1365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1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0 24575,'-5'8'0,"0"1"0,1-1 0,0 1 0,1 0 0,0 0 0,0 0 0,1 0 0,0 1 0,0-1 0,0 13 0,-1 0 0,-9 37 15,7-35-475,0 0 0,-2 32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3.0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0 24575,'-2'4'0,"-1"-1"0,1 1 0,0-1 0,0 1 0,1 0 0,-1 0 0,1 0 0,0 0 0,-1 6 0,1-6 0,-2 5 0,1 0 0,0 0 0,1 0 0,0 0 0,0 1 0,1-1 0,0 0 0,1 1 0,2 12 0,-2-20 0,0-1 0,0 1 0,0-1 0,0 1 0,0-1 0,1 0 0,-1 0 0,0 0 0,1 1 0,-1-1 0,1 0 0,-1-1 0,1 1 0,0 0 0,-1 0 0,1-1 0,0 1 0,0-1 0,-1 1 0,1-1 0,0 0 0,0 0 0,3 0 0,52-1 0,-39 0 0,-10 2-110,-6-1 53,-1 0 0,1 1 0,0-1 0,-1 0 0,1 0 0,0 0 0,-1 0 0,1 0 0,-1-1 0,1 1 0,0 0 0,-1-1 0,1 1 0,-1-1-1,1 1 1,-1-1 0,1 0 0,-1 0 0,1 0 0,-1 0 0,2-1 0,-2-2-6769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3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0 24575,'-1'1'0,"0"0"0,-1 0 0,1-1 0,0 1 0,0 0 0,0 0 0,0 0 0,0 1 0,0-1 0,0 0 0,1 0 0,-1 0 0,0 1 0,1-1 0,-1 0 0,1 1 0,-1-1 0,0 3 0,-9 29 0,10-30 0,-8 26-273,2 1 0,1 0 0,1 0 0,1 44 0,3-68-6553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6:57.17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959 51 24575,'-145'-3'0,"-149"6"0,285-1 0,1 0 0,0 0 0,0 1 0,1 0 0,-1 0 0,0 1 0,1 0 0,-12 9 0,-26 12 0,17-14 0,0 1 0,1 1 0,1 1 0,0 2 0,1 0 0,0 2 0,-41 38 0,53-43 0,1 0 0,0 1 0,1 0 0,0 1 0,1 0 0,1 1 0,0 0 0,2 0 0,-8 22 0,5-2 0,2 1 0,2 1 0,2 0 0,1-1 0,1 1 0,3 0 0,6 52 0,-4-74 0,1-1 0,0 0 0,1 0 0,0 0 0,1-1 0,1 0 0,0 0 0,1 0 0,1-1 0,0 0 0,0-1 0,1 0 0,1 0 0,0-1 0,1-1 0,0 0 0,0 0 0,15 7 0,26 15 0,2-2 0,0-3 0,70 24 0,-111-46 0,23 7 0,0-2 0,1-2 0,43 5 0,30 6 0,-79-14 0,0-2 0,0-1 0,63-4 0,-18 0 0,-70 1 0,0 1 0,0-1 0,0 0 0,-1 0 0,1-1 0,0 0 0,-1 0 0,1-1 0,-1 1 0,0-2 0,1 1 0,-1 0 0,-1-1 0,1 0 0,-1-1 0,1 1 0,5-9 0,0 0 0,0 0 0,-2-1 0,1-1 0,-2 1 0,13-31 0,-12 22 0,-2-1 0,0 0 0,-2 0 0,4-31 0,1-100 0,-9 124 0,-2-194 0,-2 205 0,-1 1 0,0-1 0,-2 1 0,0 0 0,-1 0 0,-1 1 0,0 0 0,-22-32 0,0 6 0,-2 2 0,-40-43 0,53 68-136,1 0-1,-2 1 1,0 1-1,-1 0 1,-1 2-1,0 1 1,0 0-1,-1 2 0,-31-10 1,42 16-6690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5.2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0 24575,'-3'4'0,"1"-1"0,0 0 0,1 1 0,-1-1 0,1 1 0,0 0 0,-1-1 0,2 1 0,-1 0 0,0 0 0,1 0 0,0 0 0,0 5 0,2 53 0,-2-61 0,1 1 0,0 0 0,-1 0 0,1 0 0,0 0 0,0 0 0,0 0 0,0-1 0,0 1 0,0 0 0,1-1 0,-1 1 0,0-1 0,1 1 0,-1-1 0,1 0 0,0 0 0,0 0 0,-1 1 0,1-2 0,0 1 0,0 0 0,0 0 0,0-1 0,0 1 0,0-1 0,3 1 0,64 7 0,-55-7 0,31 3 0,-29-1 0,0-1 0,1-1 0,0-1 0,-1 0 0,19-3 0,-34 2-44,-1 1 0,1 0 0,0 0 0,-1 0 0,1 0 0,-1-1 0,1 1 0,-1 0 0,1 0 0,-1-1 0,1 1 0,-1 0 0,1-1 0,-1 1 0,0-1 0,1 1 0,-1 0 0,1-1-1,-1 1 1,0-1 0,1 1 0,-1-1 0,0 1 0,0-1 0,0 0 0,1 1 0,-1-1 0,0 1 0,0-1 0,0 0 0,0-4-6782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36.1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 24575,'-10'85'0,"0"-16"0,4 74-1365,6-137-5461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46.9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24575,'0'22'0,"7"271"0,-7-292-72,0 0 1,0 0-1,0 0 0,0 0 0,0 0 0,0 0 0,1 0 0,-1 0 1,0 0-1,1 0 0,-1 0 0,1 0 0,-1 0 0,1 0 0,-1-1 1,1 1-1,0 0 0,0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48.8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58 24575,'-1'-1'0,"0"1"0,0 0 0,0 0 0,1-1 0,-1 1 0,0 0 0,0-1 0,0 1 0,0-1 0,1 1 0,-1-1 0,0 1 0,1-1 0,-1 0 0,0 1 0,1-1 0,-1 0 0,1 1 0,-1-1 0,1 0 0,-1 0 0,1 0 0,-1 0 0,1 1 0,0-1 0,0 0 0,-1 0 0,1 0 0,0 0 0,0 0 0,0 0 0,0 0 0,0 0 0,0 1 0,0-1 0,0 0 0,0 0 0,1 0 0,-1 0 0,0 0 0,1 0 0,-1 0 0,0 1 0,1-1 0,-1 0 0,1 0 0,-1 1 0,1-1 0,0 0 0,-1 0 0,1 1 0,0-1 0,-1 1 0,1-1 0,0 1 0,0-1 0,-1 1 0,1-1 0,0 1 0,0 0 0,0-1 0,1 1 0,14-4 0,0 2 0,1-1 0,20 1 0,20-2 0,-56 4 0,-1 1 0,1-1 0,-1 0 0,0 1 0,1-1 0,-1 1 0,1-1 0,-1 1 0,0-1 0,1 1 0,-1-1 0,0 1 0,0-1 0,1 1 0,-1-1 0,0 1 0,0 0 0,0-1 0,0 1 0,0-1 0,0 1 0,0 0 0,0-1 0,0 1 0,0-1 0,0 1 0,0-1 0,0 1 0,0 0 0,-1-1 0,1 1 0,0-1 0,-1 2 0,-6 30 0,5-25 0,-48 274 0,49-280-1365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1:49.6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24575,'1'0'0,"1"0"0,2 0 0,3 0 0,1 0 0,3 0 0,1 0 0,1 0 0,1 0 0,1 0 0,1 0 0,-2 0 0,0 0 0,-2 0 0,-1 0 0,-1 0 0,-2 0 0,-1 0-8191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2:03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0 24575,'-2'1'0,"1"-1"0,-1 1 0,1 0 0,0-1 0,0 1 0,0 0 0,-1 0 0,1 0 0,0 0 0,0 0 0,0 0 0,0 0 0,0 1 0,1-1 0,-1 0 0,0 0 0,1 1 0,-1-1 0,0 1 0,1-1 0,0 0 0,-1 1 0,1 1 0,-11 43 0,9-38 0,-4 32 0,2 1 0,1-1 0,4 42 0,-1-35 0,0-47-68,0 1 0,0 0-1,0 0 1,0-1 0,0 1 0,0 0-1,0 0 1,0 0 0,1-1 0,-1 1-1,0 0 1,0 0 0,1-1 0,-1 1-1,0 0 1,1-1 0,-1 1-1,1 0 1,0 0 0,4 2-6758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2:05.6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1 107 24575,'0'-6'0,"0"-1"0,0 1 0,1-1 0,0 1 0,0 0 0,1-1 0,-1 1 0,1 0 0,6-12 0,-6 16 0,-1 0 0,1-1 0,0 1 0,0 0 0,0 0 0,0 0 0,0 0 0,0 0 0,0 1 0,1-1 0,-1 1 0,1-1 0,-1 1 0,1 0 0,0 0 0,-1 0 0,1 0 0,0 1 0,0-1 0,-1 1 0,1-1 0,0 1 0,0 0 0,3 1 0,-3-1 0,-1 0 0,0 0 0,1 0 0,-1 1 0,0-1 0,0 1 0,1-1 0,-1 1 0,0 0 0,0 0 0,0 0 0,0 0 0,0 0 0,0 1 0,0-1 0,0 0 0,-1 1 0,1 0 0,0-1 0,-1 1 0,1 0 0,1 3 0,-1-2 0,-1 1 0,0-1 0,0 0 0,-1 0 0,1 0 0,-1 0 0,1 1 0,-1-1 0,0 0 0,0 0 0,0 1 0,-1-1 0,1 0 0,-1 0 0,0 1 0,-1 3 0,-4 6 0,0-1 0,0 0 0,-1 0 0,0-1 0,-1 0 0,-1-1 0,-15 16 0,-15 20 0,27-25 0,15-11 0,0-9 0,0 0 0,0 0 0,0-1 0,0 1 0,0-1 0,0 0 0,0 0 0,0 0 0,5-1 0,5 1 0,181 0-1365,-187 0-5461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2:07.6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88 24575,'0'-4'0,"1"-1"0,0 1 0,0 0 0,0 0 0,1 0 0,-1 0 0,1 0 0,0 0 0,0 1 0,0-1 0,1 1 0,-1-1 0,1 1 0,0 0 0,0 0 0,0 0 0,0 0 0,1 0 0,-1 1 0,1 0 0,0 0 0,-1 0 0,1 0 0,0 0 0,0 1 0,0-1 0,0 1 0,1 0 0,-1 1 0,0-1 0,0 1 0,0-1 0,1 1 0,-1 1 0,0-1 0,7 2 0,-10-1 0,1 0 0,0 1 0,-1-1 0,1 1 0,0-1 0,-1 1 0,0 0 0,1 0 0,-1-1 0,0 1 0,0 0 0,0 0 0,0 0 0,-1 1 0,1-1 0,0 0 0,-1 0 0,0 0 0,1 0 0,-1 1 0,0-1 0,0 4 0,0 0 0,0-1 0,0 0 0,0 1 0,0-1 0,-1 1 0,0-1 0,0 0 0,-3 9 0,-2-5 0,0-1 0,-1 0 0,1-1 0,-1 1 0,-1-1 0,0 0 0,0-1 0,-14 9 0,-26 22 0,48-37 0,0 0 0,0 0 0,0 0 0,0 0 0,0 1 0,0-1 0,0 0 0,-1 0 0,1 0 0,0 0 0,0 0 0,0 0 0,0 1 0,0-1 0,0 0 0,0 0 0,0 0 0,0 0 0,0 0 0,0 0 0,0 1 0,0-1 0,0 0 0,0 0 0,0 0 0,1 0 0,-1 0 0,0 0 0,0 1 0,0-1 0,0 0 0,0 0 0,0 0 0,0 0 0,0 0 0,0 0 0,0 0 0,0 0 0,1 0 0,-1 1 0,0-1 0,0 0 0,0 0 0,0 0 0,0 0 0,0 0 0,1 0 0,-1 0 0,0 0 0,0 0 0,0 0 0,0 0 0,0 0 0,0 0 0,1 0 0,-1 0 0,0 0 0,16 2 0,15 0 0,134-3-1365,-157 1-5461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3:37.89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 4 24575,'23'-1'0,"-18"0"0,1 0 0,0 0 0,0 1 0,-1 0 0,1 0 0,0 1 0,0 0 0,-1 0 0,1 0 0,0 0 0,8 4 0,-13-3 0,0 0 0,1 0 0,-1 0 0,0-1 0,0 1 0,-1 1 0,1-1 0,0 0 0,-1 0 0,1 0 0,-1 0 0,0 0 0,1 0 0,-1 1 0,0-1 0,0 0 0,-1 0 0,1 0 0,0 0 0,-1 1 0,1-1 0,-2 2 0,1 1 0,0-1 0,-1 1 0,1-1 0,-1 0 0,0 1 0,0-1 0,0 0 0,-1 0 0,-4 5 0,0-4 0,-1-1 0,1 1 0,-1-1 0,-1-1 0,1 0 0,0 0 0,-16 3 0,19-4 0,24-3 0,-11 0 0,-1 1 0,1 0 0,0 0 0,-1 1 0,1 0 0,-1 0 0,10 3 0,-15-3 0,0 0 0,0 0 0,0 1 0,0-1 0,0 0 0,0 1 0,0 0 0,-1-1 0,1 1 0,-1 0 0,1 0 0,-1 0 0,0 0 0,0 0 0,1 0 0,-2 0 0,1 1 0,0-1 0,0 0 0,-1 0 0,1 1 0,-1-1 0,0 0 0,1 1 0,-1-1 0,0 1 0,-1-1 0,1 3 0,0-1 0,0-1 0,0 1 0,0 0 0,-1 0 0,1 0 0,-1 0 0,0-1 0,0 1 0,0 0 0,-1-1 0,1 1 0,-1-1 0,0 1 0,0-1 0,0 0 0,0 0 0,-1 0 0,1 0 0,-1 0 0,-3 3 0,1-4 0,0 1 0,0 0 0,-1-1 0,1 0 0,-1 0 0,1-1 0,-1 0 0,0 0 0,1 0 0,-1 0 0,0-1 0,-9 0 0,8-1-1365,1 1-5461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3:45.72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34 24575,'1'-1'0,"-1"0"0,1-1 0,0 1 0,0 0 0,-1 0 0,1 0 0,0 0 0,0 0 0,0 0 0,0 0 0,0 0 0,0 0 0,1 0 0,-1 0 0,0 1 0,0-1 0,0 1 0,1-1 0,-1 1 0,0-1 0,1 1 0,1-1 0,38-9 0,-35 9 0,-3 1 0,-1-1 0,0 1 0,0-1 0,1 1 0,-1 0 0,1 0 0,-1 0 0,0 0 0,1 0 0,-1 0 0,0 1 0,1-1 0,1 2 0,-3-2 0,-1 1 0,1-1 0,-1 0 0,1 1 0,-1-1 0,1 1 0,-1-1 0,0 1 0,1-1 0,-1 1 0,0-1 0,1 1 0,-1-1 0,0 1 0,0-1 0,1 1 0,-1 0 0,0-1 0,0 1 0,0-1 0,0 1 0,0 0 0,0-1 0,0 1 0,0-1 0,0 1 0,0 0 0,0-1 0,0 1 0,-1 0 0,0 3 0,-1 0 0,0 0 0,0-1 0,0 1 0,-1-1 0,1 1 0,-1-1 0,0 0 0,0 0 0,0 0 0,0 0 0,-6 3 0,-5 3 0,-3 4 0,18-12 0,0 0 0,1-1 0,-1 1 0,0-1 0,0 1 0,1-1 0,-1 1 0,0-1 0,1 0 0,-1 0 0,0 0 0,1 1 0,-1-1 0,1 0 0,-1-1 0,0 1 0,1 0 0,1-1 0,5 1 0,1-1 0,0 1 0,0 0 0,0 1 0,0 0 0,-1 0 0,1 0 0,0 1 0,12 5 0,-20-6 0,1 0 0,-1 1 0,1-1 0,-1 1 0,0-1 0,1 1 0,-1 0 0,0-1 0,0 1 0,0 0 0,0 0 0,-1 0 0,1 0 0,0 0 0,-1 0 0,1 0 0,-1 0 0,0 0 0,0 0 0,0 0 0,0 0 0,0 0 0,0 0 0,0 0 0,-1 0 0,1 0 0,-1 0 0,1 0 0,-1 0 0,-1 2 0,0 2 0,-1 0 0,0 0 0,0 0 0,0-1 0,-1 1 0,0-1 0,-8 10 0,7-12-59,1 1 0,0-1-1,-1 1 1,0-1-1,0 0 1,0-1 0,0 1-1,0-1 1,0 0 0,-1-1-1,1 1 1,-1-1 0,1 0-1,-1 0 1,0-1-1,1 1 1,-1-1 0,0-1-1,1 1 1,-1-1 0,1 0-1,-9-2 1,10 1-6767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00.08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 40 24575,'-2'95'0,"0"-39"0,2 0 0,15 106 0,-7-129 0,2-1 0,19 44 0,-15-42 0,-9-21 0,1-1 0,0-1 0,1 1 0,0-1 0,0 0 0,1-1 0,1 1 0,0-2 0,0 1 0,1-1 0,0-1 0,1 0 0,0 0 0,0-1 0,1 0 0,-1-1 0,2-1 0,-1 0 0,0 0 0,1-1 0,18 3 0,12 4 0,0-3 0,1-1 0,0-2 0,57-1 0,49 9 0,-147-13 0,8 1 0,0-1 0,0 0 0,0-1 0,0 0 0,0 0 0,0-2 0,-1 1 0,1-1 0,-1-1 0,16-6 0,2-6 0,0-1 0,0 0 0,-2-3 0,40-35 0,-57 46 0,-1 0 0,0 0 0,-1 0 0,0-1 0,0 0 0,-1 0 0,-1-1 0,1 0 0,-2 0 0,0 0 0,0-1 0,-1 1 0,0-1 0,-1 0 0,2-22 0,-4 31 0,1-26 0,-2 0 0,-4-36 0,3 54 0,-1 1 0,0 0 0,0-1 0,-1 1 0,0 0 0,0 1 0,-2-1 0,1 1 0,-10-13 0,-1 2 0,-1 0 0,0 2 0,-2 0 0,0 0 0,-1 2 0,-1 1 0,0 0 0,-1 1 0,-1 2 0,0 0 0,0 2 0,-1 0 0,-1 1 0,1 2 0,-1 1 0,-32-5 0,-35 3 0,-150 5 0,231 5 0,-1 0 0,1 1 0,0 1 0,0 0 0,0 0 0,0 1 0,1 0 0,0 1 0,-10 7 0,8-5 0,-1 0 0,0-2 0,0 1 0,-1-1 0,-14 3 0,13-5-116,6-3 2,0 1 1,0 0-1,0 1 1,0 0-1,0 0 1,0 1-1,1 0 1,0 0-1,-1 1 0,-11 9 1,15-7-6713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3:48.48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22 71 24575,'0'-3'0,"1"0"0,-1 1 0,1-1 0,-1 1 0,1-1 0,0 1 0,0 0 0,0-1 0,0 1 0,1 0 0,-1 0 0,1 0 0,-1 0 0,1 0 0,0 0 0,0 0 0,-1 0 0,1 1 0,1-1 0,-1 1 0,0-1 0,0 1 0,0 0 0,4-2 0,4-1 0,0 1 0,0-1 0,0 2 0,20-4 0,-29 6 0,0 1 0,0-1 0,0 1 0,0-1 0,-1 1 0,1-1 0,0 1 0,0 0 0,0-1 0,0 1 0,-1 0 0,1 0 0,0 0 0,-1-1 0,1 1 0,0 0 0,-1 0 0,1 0 0,-1 0 0,0 0 0,1 0 0,-1 0 0,0 0 0,1 0 0,-1 0 0,0 0 0,0 0 0,0 1 0,0-1 0,0 0 0,0 0 0,-1 2 0,-1 38 0,1-37 0,-1 1 0,0-1 0,0 0 0,0 1 0,-1-1 0,1 0 0,-1-1 0,0 1 0,0 0 0,0-1 0,-7 6 0,-49 34 0,36-27 0,14-9 0,-8 8 0,17-14 0,1-1 0,-1 1 0,1-1 0,0 1 0,0-1 0,-1 1 0,1-1 0,0 1 0,0-1 0,-1 0 0,1 0 0,0 1 0,0-1 0,0 0 0,0 0 0,0 0 0,-1 0 0,1 0 0,0 0 0,0 0 0,0 0 0,0 0 0,0 0 0,-1 0 0,1-1 0,1 1 0,142-7-1365,-138 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3:54.44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33 29 24575,'5'-3'0,"0"0"0,1 0 0,-1 1 0,1 0 0,0 0 0,0 0 0,8 0 0,9-2 0,-17 2 0,0 1 0,1 0 0,-1 0 0,0 1 0,1 0 0,-1 0 0,0 0 0,12 3 0,-17-3 0,0 1 0,0 0 0,0-1 0,0 1 0,0 0 0,0 0 0,-1 0 0,1-1 0,0 1 0,-1 0 0,1 0 0,-1 0 0,1 0 0,-1 0 0,1 0 0,-1 1 0,0-1 0,0 0 0,1 0 0,-1 0 0,0 0 0,0 0 0,0 0 0,0 0 0,0 1 0,0-1 0,0 0 0,-1 0 0,1 0 0,0 0 0,-1 0 0,1 0 0,-1 0 0,1 0 0,-1 0 0,1 0 0,-1 0 0,-1 2 0,-1 2 0,0 0 0,0 0 0,0-1 0,-1 1 0,1-1 0,-6 5 0,-2-1 0,0-1 0,-1 0 0,0-1 0,0 0 0,0-1 0,0 0 0,-15 3 0,22-7 0,21-2 0,0 0 0,0 1 0,27 3 0,-41-2 0,0 0 0,0 0 0,0 0 0,0 0 0,-1 0 0,1 0 0,-1 0 0,1 1 0,0-1 0,-1 1 0,0-1 0,1 1 0,-1-1 0,0 1 0,0 0 0,0 0 0,0-1 0,0 1 0,0 0 0,-1 0 0,1 0 0,-1 0 0,1 0 0,-1 0 0,0 0 0,0 4 0,1-1 0,0 0 0,-1 0 0,1 0 0,-1 1 0,-1-1 0,1 0 0,-1 0 0,0 0 0,-2 9 0,2-12 1,0 0 0,0 0-1,0-1 1,0 1 0,0 0 0,0-1-1,-1 1 1,1-1 0,0 0-1,-1 1 1,1-1 0,-1 0 0,0 0-1,1 0 1,-1 0 0,0 0 0,0 0-1,1 0 1,-1 0 0,0-1-1,0 1 1,0-1 0,0 0 0,0 1-1,0-1 1,0 0 0,0 0 0,0 0-1,-2-1 1,-6-1-13,1 0-1,0-1 1,0 0-1,0-1 1,-9-5 0,-22-7-1301,35 15-5513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00.48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13 1 24575,'-6'216'0,"-1"-108"-1365,7-102-5461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08.88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31 1 24575,'-1'30'0,"-11"55"0,7-53 0,-3 45 0,5-56-1365,2-15-5461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17.99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51 0 24575,'-2'5'0,"0"-1"0,0 1 0,0-1 0,0 1 0,1 0 0,0 0 0,-1 7 0,2-8 0,-36 174 0,36-177 0,0 0 0,0 0 0,0 0 0,1-1 0,-1 1 0,0 0 0,1 0 0,-1 0 0,1 0 0,-1-1 0,1 1 0,-1 0 0,1 0 0,0-1 0,-1 1 0,1 0 0,0-1 0,0 1 0,-1-1 0,1 1 0,0-1 0,0 1 0,0-1 0,0 0 0,-1 1 0,1-1 0,0 0 0,0 0 0,0 0 0,0 1 0,1-1 0,38 5 0,-32-4 0,12 2 0,-10-1 0,1 0 0,0 0 0,0-1 0,0-1 0,0 0 0,0 0 0,0-1 0,20-5 0,-28 4-1365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19.12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132 0 24575,'-3'4'0,"-1"1"0,2-1 0,-1 1 0,0-1 0,1 1 0,0 0 0,0 0 0,-2 10 0,3-13 0,-69 222 0,36-128-1365,33-92-5461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24575,'4'0'0,"9"0"0,7 0 0,3 0 0,2 0 0,1 0 0,0 0 0,-1 0 0,0 0 0,-1 0 0,0 0 0,0 0 0,-5-4 0,-5-1-8191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4:5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24575,'4'0'0,"5"0"0,6 0 0,3 0 0,3 0 0,2 0 0,1 0 0,1 0 0,-1 0 0,0 0 0,0 0 0,0 0 0,-1 0 0,1 0 0,-1 0 0,-4 0-8191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0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24575,'6'0'0,"0"0"0,0 0 0,1 1 0,-1 0 0,0 0 0,0 0 0,0 1 0,0-1 0,0 2 0,0-1 0,7 4 0,-10-3 0,0-1 0,0 1 0,0 0 0,0 0 0,0 0 0,-1 1 0,0-1 0,1 0 0,-1 1 0,-1 0 0,1-1 0,0 1 0,-1 0 0,0 0 0,0 0 0,0 0 0,0 0 0,0 6 0,0 11 0,-1 0 0,-1 0 0,0 0 0,-2-1 0,0 1 0,-2 0 0,0-1 0,-1 0 0,-1 0 0,-1-1 0,0 0 0,-2 0 0,-18 26 0,21-35 0,-1 0 0,0 0 0,-1-1 0,0 0 0,0 0 0,-1-1 0,0-1 0,-19 12 0,87-17 0,53-14 0,-76 6 0,59-2 0,-76 9-116,37-1 362,-54 0-303,1 0-1,0 0 1,-1 0-1,1-1 1,0 1-1,-1 0 1,1-1-1,-1 1 1,1-1-1,-1 0 1,1 0-1,-1 1 1,1-1-1,-1 0 1,0 0-1,1 0 1,-1 0-1,0 0 0,0-1 1,0 1-1,0 0 1,0-1-1,0 1 1,0 0-1,1-3 1,-2-5-6769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0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24575,'0'4'0,"0"5"0,0 5 0,0 4 0,4 0 0,5-4 0,2-9 0,1-4 0,5-7 0,2-6 0,-2-1-8191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05.23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649 1 24575,'-24'14'0,"2"1"0,-1 2 0,-34 32 0,-7 6 0,8-12 0,3 3 0,-73 78 0,104-99 0,1 2 0,1 0 0,2 1 0,0 1 0,2 1 0,2 1 0,-16 42 0,17-28 0,2 1 0,1 0 0,3 0 0,1 1 0,1 75 0,-7 147 0,12-235 0,3 0 0,1 0 0,1 0 0,2 0 0,1-1 0,2 0 0,1-1 0,1 0 0,32 57 0,-28-63 0,0-1 0,1-1 0,2-1 0,1 0 0,0-1 0,1-2 0,2 0 0,0-1 0,1-1 0,1-2 0,45 24 0,-7-12 0,2-3 0,89 23 0,143 18 0,-80-19 0,-147-33 0,0-3 0,110 3 0,144-17 0,-316 3 0,31-3 0,0-2 0,0-1 0,-1-2 0,1-1 0,-2-2 0,70-32 0,-50 16 0,-2-3 0,-1-2 0,79-62 0,-96 63 0,-2-2 0,-2-1 0,-1-1 0,-1-2 0,-2-1 0,-2-1 0,24-47 0,-18 23 0,-3-1 0,-4-2 0,-2-1 0,17-77 0,-22 46 0,-4 0 0,-5-1 0,-3-160 0,-7 251 0,0-1 0,-1 1 0,0 0 0,0 0 0,-1 0 0,0 0 0,-1 0 0,1 0 0,-1 0 0,-1 1 0,0-1 0,-7-11 0,2 9 0,1 0 0,-1 1 0,-1 0 0,0 0 0,0 1 0,-1 0 0,-15-8 0,-6-1 0,-1 2 0,-54-19 0,-8-2 0,82 31 0,-1 1 0,1 1 0,-1 0 0,0 1 0,0 0 0,0 1 0,-26 2 0,22-1 0,1 0 0,-1-1 0,1-1 0,-21-5 0,37 7 5,-1 0 0,1-1 0,-1 1 0,0-1 0,1 0-1,-1 0 1,1 0 0,0 1 0,-1-1 0,1 0 0,0-1 0,-1 1-1,1 0 1,0 0 0,0-1 0,0 1 0,0 0 0,0-1 0,0 1-1,1-1 1,-1 1 0,-1-4 0,-1-37-1237,3 39 987,1-9-6581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0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214 190 24575,'10'-68'0,"-2"17"0,-8 48 0,0 1 0,0-1 0,-1 0 0,1 1 0,0-1 0,-1 0 0,0 1 0,0-1 0,0 1 0,0-1 0,0 1 0,0-1 0,-1 1 0,1 0 0,-1 0 0,0-1 0,0 1 0,1 1 0,-1-1 0,0 0 0,-1 0 0,1 1 0,0-1 0,0 1 0,-1-1 0,1 1 0,-1 0 0,1 0 0,-1 0 0,1 1 0,-1-1 0,0 0 0,-3 1 0,-7-3 0,0 1 0,-1 1 0,1 1 0,0-1 0,-19 4 0,29-3 0,0 0 0,1 1 0,-1 0 0,0 0 0,0 0 0,1 0 0,-1 0 0,1 0 0,-1 1 0,1-1 0,-1 1 0,1-1 0,0 1 0,0 0 0,0 0 0,0 0 0,0 0 0,-1 3 0,-1 1 0,1-1 0,0 1 0,0 0 0,1 0 0,0 0 0,0 0 0,-2 11 0,2 3 0,0 0 0,1-1 0,1 1 0,3 25 0,-2-42 0,-1-1 0,1 1 0,-1 0 0,1-1 0,0 0 0,0 1 0,1-1 0,-1 1 0,0-1 0,1 0 0,-1 0 0,1 0 0,0 0 0,0 0 0,0 0 0,0 0 0,0-1 0,0 1 0,0-1 0,0 1 0,1-1 0,-1 0 0,1 0 0,-1 0 0,1 0 0,-1 0 0,1-1 0,-1 1 0,1-1 0,3 1 0,-2-1 0,-1 0 0,1 0 0,-1 0 0,1 0 0,0 0 0,-1-1 0,1 1 0,-1-1 0,1 0 0,-1 0 0,0 0 0,1-1 0,-1 1 0,0-1 0,0 0 0,0 0 0,0 0 0,0 0 0,-1 0 0,1 0 0,-1-1 0,4-3 0,17-52 0,-18 43 0,-5 15 0,0 0 0,0 0 0,0 0 0,0 0 0,0 0 0,0 0 0,0 0 0,0 0 0,0 0 0,0 0 0,0 0 0,0 0 0,0 0 0,1 0 0,-1 0 0,0 0 0,0 0 0,0 0 0,0 0 0,0 0 0,0 0 0,0 0 0,0 0 0,0 0 0,0 0 0,0 0 0,0 0 0,0 0 0,0 0 0,0 0 0,-1 453 0,2-435 26,1 1 0,1-1 0,1 0-1,9 28 1,-7-26-399,0 0-1,-2 0 1,4 29-1,-8-29-6452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24575,'8'0'0,"6"0"0,5 0 0,7 0 0,0-4 0,-2-2 0,4-3 0,1 0 0,3 1 0,1-2 0,-2-3 0,-2 1 0,-6 2-8191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24575,'4'0'0,"6"0"0,4 0 0,12 0 0,6 0 0,1 0 0,3-4 0,-1-2 0,-2 1 0,-3 1 0,-6 1-8191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24575,'-4'-2'0,"13"-4"0,11-4 0,-7 5 0,-5 2 0,0 0 0,0 0 0,0 1 0,1 0 0,-1 1 0,11-1 0,-16 2 0,0 1 0,0-1 0,0 1 0,0-1 0,-1 1 0,1 0 0,0 0 0,-1 0 0,1 1 0,0-1 0,-1 1 0,0-1 0,1 1 0,-1 0 0,0 0 0,0 0 0,0 0 0,0 0 0,0 0 0,0 1 0,-1-1 0,3 5 0,0 1 0,1 1 0,-2 0 0,1 0 0,-1 0 0,-1 0 0,0 0 0,0 1 0,0 15 0,-3 82 0,-1-52 0,1-47 0,0 0 0,0-1 0,0 1 0,-1-1 0,-1 0 0,1 1 0,-1-1 0,0 0 0,-1 0 0,1-1 0,-1 1 0,-1-1 0,1 0 0,-1 0 0,0 0 0,-11 8 0,-20 28 0,33-38 0,-1 0 0,1 0 0,-1-1 0,0 1 0,0-1 0,0 0 0,0 0 0,-8 3 0,11-6 0,0 1 0,0 0 0,0-1 0,0 0 0,0 1 0,0-1 0,0 0 0,0 1 0,0-1 0,0 0 0,-1 0 0,1 0 0,0 0 0,0 0 0,0 0 0,0 0 0,0 0 0,0-1 0,-1 1 0,1 0 0,0-1 0,0 1 0,0-1 0,0 1 0,0-1 0,0 1 0,0-1 0,0 0 0,0 1 0,1-1 0,-1 0 0,0 0 0,0 0 0,1 0 0,-1 0 0,0 0 0,1 0 0,-1 0 0,1 0 0,-1 0 0,1 0 0,-1-1 0,1-1 0,-1 1 0,1-1 0,0 0 0,0 1 0,0-1 0,1 1 0,-1-1 0,0 1 0,1-1 0,0 1 0,-1 0 0,1-1 0,0 1 0,0 0 0,1-1 0,-1 1 0,0 0 0,1 0 0,-1 0 0,1 0 0,0 0 0,0 0 0,-1 1 0,1-1 0,0 1 0,1-1 0,-1 1 0,4-2 0,0-1 0,1 0 0,-1 0 0,1 1 0,0 0 0,1 0 0,-1 1 0,0 0 0,10-1 0,24 8-1365,-25 0-5461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24575,'0'-4'0,"4"-2"0,6 1 0,4-3 0,8 0 0,5 1 0,1 2 0,0 2 0,-1 1 0,-1 1 0,-1 1 0,-1 1 0,0-1 0,-1 0 0,-3 1-8191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24575,'0'4'0,"0"5"0,0 6 0,0 3 0,0 3 0,0 2 0,0 1 0,0 0 0,0 1 0,0-1 0,0-4-8191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1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24575,'0'4'0,"0"5"0,0 6 0,0 3 0,0 3 0,0 2 0,0 1 0,0 0 0,0 0 0,0 0 0,0 0 0,0-4-8191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 24575,'-90'-2'0,"-100"5"0,187-3 0,1 0 0,-1 0 0,1 0 0,-1 0 0,1 1 0,-1-1 0,1 1 0,-1 0 0,1 0 0,0 0 0,-1 0 0,1 0 0,0 0 0,0 1 0,0-1 0,0 1 0,0-1 0,0 1 0,0 0 0,1 0 0,-1-1 0,0 1 0,1 1 0,0-1 0,-1 0 0,1 0 0,0 0 0,0 1 0,0-1 0,1 1 0,-1-1 0,0 0 0,1 1 0,0-1 0,-1 1 0,1-1 0,1 6 0,-1-3 0,1 0 0,0 0 0,1 0 0,-1 0 0,1 0 0,0 0 0,0 0 0,1 0 0,-1-1 0,1 1 0,0-1 0,0 0 0,1 0 0,-1 0 0,1 0 0,0-1 0,6 5 0,2-1 0,0-1 0,0 0 0,1-1 0,0 0 0,22 5 0,-18-6 0,-1 1 0,25 11 0,-37-13 0,0-1 0,0 1 0,0 0 0,-1 0 0,1 0 0,-1 0 0,0 1 0,0-1 0,0 1 0,-1 0 0,1 0 0,-1 0 0,0 0 0,0 0 0,2 8 0,1 2 0,-2 1 0,1 0 0,1 22 0,-5-33 0,-1-1 0,1 0 0,-1 1 0,1-1 0,-1 1 0,0-1 0,0 0 0,-1 1 0,1-1 0,-1 0 0,1 0 0,-1 0 0,0 0 0,0 0 0,0-1 0,-1 1 0,1-1 0,-1 1 0,1-1 0,-1 0 0,0 0 0,0 0 0,0 0 0,0 0 0,0-1 0,0 1 0,0-1 0,-1 0 0,-3 1 0,0 0 0,0 1 0,0-2 0,0 1 0,-1-1 0,1 0 0,0 0 0,-1-1 0,1 0 0,0 0 0,-1-1 0,1 1 0,0-2 0,-9-2 0,14 4 0,0-1 0,0 0 0,0 0 0,1 0 0,-1 0 0,0 0 0,1 0 0,-1 0 0,0-1 0,1 1 0,0-1 0,-1 1 0,1-1 0,0 1 0,0-1 0,0 0 0,0 1 0,0-1 0,0 0 0,0 0 0,1 0 0,-2-3 0,2 2 0,0-1 0,0 0 0,0 0 0,1 1 0,-1-1 0,1 0 0,0 1 0,0-1 0,0 1 0,0-1 0,3-4 0,3-5 0,1-1 0,1 1 0,0 0 0,17-16 0,-10 13 0,0 1 0,26-18 0,0 0 0,-30 23 0,-1-1 0,0-1 0,-1 1 0,0-2 0,-1 0 0,10-18 0,-18 29 5,-1 1-1,1-1 1,-1 1-1,1-1 0,-1 0 1,0 1-1,0-1 1,0 0-1,0 1 1,0-1-1,0 0 0,-1 1 1,1-1-1,0 1 1,-1-1-1,1 1 1,-1-1-1,0 1 1,1-1-1,-1 1 0,0-1 1,0 1-1,0 0 1,0-1-1,0 1 1,-1-1-1,-2-2-190,0 1 1,0 0-1,1 0 0,-2 0 1,1 1-1,0-1 1,-7-2-1,-9-1-6640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2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24575,'0'4'0,"0"5"0,0 5 0,-4 5 0,-1 6 0,-1 3 0,-2 1 0,0 3 0,1 1 0,-2-6 0,1-4 0,1-1 0,-2-5 0,1 0 0,1-1 0,-1 2 0,0 2 0,1-3-8191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2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24575,'-2'0'0,"0"0"0,1 1 0,-1 0 0,0-1 0,1 1 0,-1 0 0,0 0 0,1 0 0,-1 0 0,1 0 0,0 0 0,-1 0 0,1 0 0,0 1 0,-1-1 0,1 0 0,0 1 0,-1 2 0,-19 33 0,16-28 0,-9 23 41,1 1-1,-15 54 0,19-53-535,-2-1-1,-23 50 1,26-69-6331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07.05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15 24575,'227'-14'0,"-169"14"0,8-1 0,100 13 0,-140-10-1365,-15-1-5461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24575,'51'-3'0,"-36"2"0,0 0 0,0 0 0,0 1 0,0 1 0,-1 1 0,27 6 0,-38-7 0,-1 0 0,1 1 0,-1-1 0,0 1 0,0 0 0,0 0 0,0 0 0,0 0 0,0 0 0,0 0 0,0 1 0,-1-1 0,1 1 0,-1-1 0,0 1 0,0-1 0,0 1 0,0 0 0,0-1 0,-1 1 0,1 0 0,-1 0 0,0 0 0,0-1 0,0 1 0,0 0 0,0 0 0,0 0 0,-1 0 0,1-1 0,-2 5 0,-2 8 0,0 0 0,0 0 0,-2 0 0,-7 16 0,7-20 0,0-1 0,-1 0 0,0 0 0,0 0 0,-1-1 0,0 0 0,-1-1 0,0 0 0,0 0 0,-18 10 0,27-18 0,0 0 0,-1 0 0,1 0 0,0 1 0,-1-1 0,1 0 0,0 0 0,0 0 0,-1 0 0,1 0 0,0 1 0,-1-1 0,1 0 0,0 0 0,0 0 0,0 1 0,-1-1 0,1 0 0,0 0 0,0 1 0,0-1 0,-1 0 0,1 1 0,0-1 0,0 0 0,0 0 0,0 1 0,0-1 0,0 0 0,0 1 0,0-1 0,0 0 0,0 1 0,0-1 0,0 0 0,0 1 0,0-1 0,0 0 0,0 1 0,0-1 0,0 0 0,0 0 0,0 1 0,1-1 0,-1 0 0,0 1 0,20 4 0,36-4 0,-50-2 0,1 1 0,0 0 0,0 0 0,0 0 0,0 1 0,-1 0 0,1 0 0,0 1 0,-1 0 0,12 4 0,-16-4 0,0-1 0,0 1 0,0-1 0,-1 1 0,1 0 0,0 0 0,-1 0 0,1 0 0,-1 0 0,0 0 0,0 0 0,1 0 0,-1 1 0,-1-1 0,1 0 0,0 1 0,-1-1 0,1 0 0,-1 1 0,1-1 0,-1 1 0,0-1 0,0 1 0,-1-1 0,1 1 0,0-1 0,-1 0 0,1 1 0,-1-1 0,-1 4 0,-1 1 0,0-1 0,0 0 0,-1 0 0,1-1 0,-1 1 0,0-1 0,-1 1 0,1-1 0,-1-1 0,0 1 0,-1-1 0,1 1 0,-1-2 0,-11 7 0,6-3 0,-1-1 0,0 0 0,0-1 0,-1-1 0,1 0 0,-26 5 0,-9-7-1365,27-1-5461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4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24575,'1'33'0,"12"60"0,-3-33 0,-8-44 0,1 0 0,0 0 0,2 0 0,5 16 0,-8-28 0,0 0 0,-1 0 0,1 0 0,0 0 0,1-1 0,-1 1 0,1 0 0,0-1 0,-1 0 0,2 1 0,-1-1 0,0-1 0,1 1 0,-1 0 0,1-1 0,0 0 0,-1 0 0,1 0 0,8 3 0,27 1 1,1-2 0,0-2 0,0-1 0,53-6-1,8 0-1369,-77 5-5457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24575,'0'699'-1365,"0"-679"-5461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24575,'0'4'0,"-4"5"0,-1 10 0,-1 4 0,-2-1 0,0 0 0,1 0 0,3 0 0,-4-3 0,1-6-8191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24575,'0'4'0,"0"5"0,0 6 0,-4-1 0,-5 2 0,-2 2 0,2 2 0,-2-3 0,2 1 0,-3 0 0,1 1 0,3 2 0,-2-3 0,2-1 0,-3-3 0,1-3-8191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24 24575,'0'-1'0,"0"0"0,-1 0 0,1 0 0,-1 0 0,1 0 0,-1 0 0,1 0 0,-1 1 0,0-1 0,1 0 0,-1 0 0,0 0 0,0 1 0,0-1 0,0 0 0,0 1 0,0-1 0,0 1 0,0-1 0,0 1 0,0-1 0,0 1 0,0 0 0,0-1 0,0 1 0,0 0 0,-2 0 0,-35-5 0,33 5 0,-1 0 0,0 0 0,0 0 0,-1 0 0,1 1 0,0 0 0,0 0 0,0 1 0,0 0 0,0 0 0,0 0 0,0 1 0,1-1 0,-1 1 0,-7 6 0,11-7 0,0 0 0,0 0 0,0 0 0,0 0 0,0 1 0,1-1 0,-1 0 0,1 1 0,0-1 0,0 1 0,0-1 0,0 1 0,0 0 0,0-1 0,1 1 0,-1 0 0,1 0 0,0-1 0,0 1 0,0 0 0,0 0 0,0-1 0,1 1 0,-1 0 0,1 0 0,0-1 0,0 1 0,0 0 0,0-1 0,0 1 0,0-1 0,1 0 0,-1 1 0,4 3 0,-1-1 0,0 0 0,1-1 0,-1 1 0,1-1 0,0 0 0,0 0 0,0 0 0,0-1 0,1 0 0,0 0 0,-1 0 0,1-1 0,0 0 0,0 0 0,0 0 0,1-1 0,-1 0 0,7 0 0,44 14 0,-54-13 0,-1 0 0,1 0 0,0 0 0,0 0 0,-1 1 0,0-1 0,1 1 0,-1-1 0,0 1 0,0 0 0,0 0 0,-1 0 0,1 0 0,-1 0 0,1 0 0,-1 0 0,0 1 0,0-1 0,-1 0 0,1 1 0,-1-1 0,1 1 0,-1-1 0,0 0 0,-1 1 0,1-1 0,0 1 0,-2 4 0,1-3 0,1-1 0,-1 1 0,0-1 0,0 1 0,0-1 0,-1 1 0,0-1 0,0 0 0,0 0 0,0 0 0,-1 0 0,1 0 0,-1 0 0,0-1 0,0 1 0,0-1 0,-1 0 0,1 0 0,-1 0 0,-7 4 0,9-6 0,-1 0 0,0 0 0,0 0 0,0 0 0,0 0 0,0-1 0,0 1 0,0-1 0,0 0 0,0 0 0,0 0 0,0 0 0,0-1 0,0 1 0,0-1 0,0 0 0,1 0 0,-1 0 0,0 0 0,0 0 0,1 0 0,-1-1 0,0 1 0,1-1 0,-1 0 0,1 0 0,0 0 0,-3-3 0,3 2 0,0-1 0,1 1 0,-1 0 0,1 0 0,-1-1 0,1 1 0,0 0 0,1-1 0,-1 1 0,1-1 0,-1 0 0,1 1 0,0-1 0,0 1 0,1-1 0,-1 1 0,1-1 0,0 1 0,0-1 0,0 1 0,0-1 0,0 1 0,1 0 0,1-4 0,9-13 0,1 1 0,1 0 0,0 1 0,21-19 0,12-16 0,-17 9-1365,-23 32-5461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24575,'-4'4'0,"-9"1"0,-3 4 0,-2 5 0,-2-1 0,-2 2 0,-1 2 0,0-2 0,3 1 0,5 2 0,2-3 0,2-4-8191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24575,'-4'0'0,"-5"0"0,-5 0 0,-5 0 0,-2 0 0,-2 4 0,-1 1 0,0 0 0,3 3 0,3 0 0,-1-2 0,3 3 0,0 0 0,4 2 0,3-1-8191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24575,'9'-1'0,"1"0"0,-1-1 0,0 0 0,11-5 0,42-7 0,-59 14 0,0-1 0,0 1 0,0 0 0,0 1 0,-1-1 0,1 0 0,0 1 0,0-1 0,-1 1 0,1 0 0,0 0 0,-1 0 0,1 0 0,-1 1 0,1-1 0,-1 1 0,1-1 0,2 4 0,-4-4 0,0 0 0,0 0 0,0 0 0,0 0 0,0 0 0,0 1 0,0-1 0,-1 0 0,1 1 0,0-1 0,-1 1 0,1-1 0,-1 0 0,0 1 0,1-1 0,-1 1 0,0 0 0,0-1 0,0 1 0,0-1 0,0 1 0,0-1 0,-1 3 0,0-1 0,0 0 0,0 0 0,-1 0 0,0 0 0,1 0 0,-1 0 0,0-1 0,0 1 0,-1-1 0,-3 4 0,-7 5 0,-1-1 0,1-1 0,-23 12 0,28-17 0,65 5 0,-49-7 0,0 0 0,0 0 0,0 1 0,0 0 0,0 0 0,-1 1 0,1 0 0,-1 0 0,0 1 0,0 0 0,8 8 0,-12-9 0,1 0 0,-1 0 0,-1 1 0,1-1 0,0 1 0,-1 0 0,0 0 0,0 0 0,-1 0 0,1 0 0,-1 1 0,0-1 0,0 0 0,-1 0 0,0 1 0,0-1 0,0 0 0,0 1 0,-2 5 0,1-8 3,0 0-1,0 1 0,0-1 1,0 0-1,0 0 1,-1 0-1,1 0 1,-1-1-1,0 1 0,0 0 1,0-1-1,0 1 1,-1-1-1,1 0 0,-1 0 1,1 1-1,-1-2 1,0 1-1,1 0 0,-1-1 1,0 1-1,-6 1 1,-8 3-86,0-1 0,0 0 0,-21 2 0,3-1-1006,19-2-5737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24575,'4'0'0,"5"0"0,2 4 0,2 2 0,3-1 0,3-1 0,2-1 0,1-1 0,-2 2 0,-6 2-8191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34.21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345 3261 24575,'-38'-85'0,"27"58"0,0 1 0,-2 0 0,-26-38 0,5 12 0,3-2 0,-27-60 0,9 16 0,38 75 0,1 0 0,1-1 0,2 0 0,0-1 0,2 0 0,0 0 0,-1-31 0,6-179 0,2 206 0,2 0 0,1 1 0,15-47 0,36-83 0,-41 120 0,11-20 0,3 1 0,3 1 0,65-86 0,-33 49 0,0 7 0,111-117 0,-41 51 0,-69 78 0,85-75 0,-92 103 0,3 2 0,1 3 0,101-49 0,-30 16 0,378-209 0,-485 271 0,1 2 0,0 0 0,53-11 0,-42 13 0,47-19 0,30-23 0,-62 26 0,0 2 0,1 2 0,75-16 0,-83 30 0,-1 3 0,0 2 0,1 2 0,45 7 0,30 0 0,539-18 0,-643 10 0,1 0 0,-1 1 0,0 1 0,0 0 0,1 1 0,-1 1 0,-1 1 0,1 0 0,-1 1 0,31 17 0,152 67 0,125 64 0,-281-126 0,0 0 0,-3 3 0,0 2 0,-2 1 0,-2 2 0,-1 1 0,-2 2 0,-1 1 0,-2 2 0,-3 1 0,-1 1 0,-2 1 0,-2 1 0,-2 1 0,25 90 0,13 155 0,-55-275 0,6 61 0,-4 1 0,-8 147 0,1-209 0,0-1 0,-2 0 0,1-1 0,-2 1 0,0-1 0,-1 1 0,-1-2 0,-11 20 0,-78 110 0,66-104 0,1-2 0,-2-1 0,-2-1 0,-55 45 0,-121 80 0,93-86 0,-189 91 0,104-61 0,77-39 0,-133 79 0,-60 34 0,151-89 0,85-50 0,-2-4 0,-92 28 0,-103 43 0,158-53-1365,113-50-5461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24575,'4'0'0,"5"0"0,6 0 0,3 4 0,3 1 0,2 0 0,1-1 0,0-1 0,1-1 0,-1-1 0,0-1 0,-4 0-8191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24575,'0'-4'0,"0"0"0,0 0 0,1 0 0,-1 0 0,1 0 0,0 0 0,0 0 0,0 0 0,0 0 0,1 0 0,0 1 0,0-1 0,0 0 0,0 1 0,0 0 0,1-1 0,0 1 0,-1 0 0,1 0 0,0 0 0,0 1 0,1-1 0,-1 1 0,1 0 0,-1 0 0,1 0 0,-1 0 0,1 0 0,0 1 0,0 0 0,0 0 0,0 0 0,0 0 0,0 1 0,0-1 0,0 1 0,0 0 0,1 0 0,-1 1 0,0-1 0,0 1 0,0 0 0,0 0 0,0 0 0,5 3 0,-6-3 0,-1 1 0,1-1 0,-1 1 0,0 0 0,1-1 0,-1 1 0,0 0 0,0 0 0,0 1 0,0-1 0,-1 0 0,1 1 0,-1-1 0,1 1 0,-1-1 0,0 1 0,0 0 0,0-1 0,0 1 0,0 0 0,-1 0 0,1 0 0,-1 0 0,0-1 0,0 1 0,0 0 0,0 0 0,0 0 0,-1 0 0,1 0 0,-3 5 0,1 0 0,0 1 0,-1-1 0,0 0 0,0 0 0,-1 0 0,0 0 0,0 0 0,-1-1 0,-8 11 0,-4-3 0,1 0 0,-34 22 0,-10 8 0,60-45 0,-1 0 0,0 1 0,0 0 0,1-1 0,-1 1 0,0-1 0,1 1 0,-1 0 0,1-1 0,-1 1 0,1 0 0,-1-1 0,1 1 0,-1 0 0,1 0 0,0 0 0,-1 0 0,1-1 0,0 1 0,0 0 0,-1 0 0,1 0 0,0 0 0,0 0 0,0 0 0,0-1 0,0 1 0,1 0 0,-1 1 0,1 0 0,0-1 0,0 1 0,1-1 0,-1 0 0,0 0 0,1 0 0,-1 0 0,1 0 0,-1 0 0,1 0 0,-1 0 0,1-1 0,-1 1 0,4 0 0,12 4 0,1-1 0,26 2 0,-26-4 0,16 3-120,-8-1 247,50 13-1,-69-15-251,0 1 0,0 0 0,-1 0 1,1 0-1,-1 1 0,1 0 0,-1 0 0,0 1 0,-1-1 1,1 1-1,7 10 0,3 7-6701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24575,'0'-14'0,"2"0"0,0 0 0,1 0 0,0 0 0,10-24 0,31-64 0,-41 97 0,54-122-1365,-52 114-5461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24575,'4'-4'0,"1"-5"0,4-2 0,1-2 0,-2-3 0,1 1 0,4-1 0,0-1 0,1 1 0,-2 1 0,1-2 0,3 2 0,-2 0 0,1 2 0,-2-1 0,-4 3-8191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24575,'3'5'0,"0"0"0,0 1 0,0 0 0,0-1 0,-1 1 0,0 0 0,-1 0 0,1 1 0,0 5 0,4 13 0,100 396 0,-83-340-1365,-20-65-5461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38 255 24575,'-5'-8'0,"0"0"0,1 0 0,-1-1 0,2 0 0,-1 0 0,1 0 0,1 0 0,0-1 0,0 1 0,1-1 0,0 1 0,0-12 0,2 18 0,-1 0 0,0 0 0,1 0 0,0 0 0,-1 0 0,1 0 0,1 1 0,-1-1 0,0 0 0,0 0 0,1 1 0,0-1 0,-1 1 0,1 0 0,0-1 0,0 1 0,1 0 0,-1 0 0,0 0 0,1 0 0,-1 1 0,1-1 0,2-1 0,9-3 0,0 0 0,0 0 0,25-5 0,14-5 0,-36 6 0,10-1 0,-26 11 0,0 0 0,0 0 0,0 1 0,0-1 0,0 0 0,0 1 0,-1-1 0,1 1 0,0-1 0,0 1 0,0 0 0,0-1 0,-1 1 0,1 0 0,0-1 0,-1 1 0,1 0 0,0 0 0,-1 0 0,1-1 0,-1 1 0,1 0 0,-1 0 0,0 0 0,1 0 0,-1 0 0,0 0 0,0 0 0,0 2 0,12 45 0,-3 2 0,-2-1 0,1 63 0,-7-96 0,2 18 67,16 63-1,2 10-1564,-19-87-5328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24575,'2'-3'0,"0"-1"0,0 1 0,0 0 0,0 0 0,1 0 0,-1 0 0,1 0 0,-1 1 0,1-1 0,0 1 0,0 0 0,0 0 0,6-3 0,-3 1 0,19-12 0,52-25 0,-24 14 0,-7 0 1,-29 16-456,1 1-1,35-15 1,-38 20-6371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24575,'0'45'0,"-2"1"0,-2-1 0,-2 0 0,-2 0 0,-22 73 0,26-107 0,-2 4 0,1-1 0,1 1 0,0 0 0,1 0 0,1 0 0,-1 28 0,3-42 0,0-1 0,0 1 0,0-1 0,0 1 0,1-1 0,-1 1 0,0-1 0,1 1 0,-1-1 0,0 1 0,1-1 0,-1 1 0,1-1 0,-1 1 0,0-1 0,1 0 0,-1 1 0,1-1 0,-1 0 0,1 1 0,-1-1 0,1 0 0,0 0 0,-1 1 0,1-1 0,-1 0 0,1 0 0,-1 0 0,1 0 0,0 0 0,-1 0 0,1 0 0,-1 0 0,1 0 0,0 0 0,-1 0 0,1 0 0,-1-1 0,1 1 0,-1 0 0,1 0 0,0-1 0,-1 1 0,1 0 0,-1-1 0,1 1 0,-1 0 0,0-1 0,1 1 0,0-1 0,28-21 0,-28 21 0,41-42-1365,-26 21-5461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24575,'0'8'0,"0"7"0,0 4 0,0 3 0,0 2 0,0 1 0,-4 0 0,-1-1 0,0 1 0,1-1 0,-3-1 0,0 1 0,1-1 0,2 1 0,1-1 0,1 0 0,1-3-8191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24575,'0'23'0,"1"0"0,0 0 0,2 0 0,0 0 0,2-1 0,0 0 0,9 22 0,-7-26 0,-7-15 0,1 0 0,-1 0 0,1 0 0,0 0 0,0-1 0,0 1 0,0 0 0,1-1 0,-1 1 0,1-1 0,0 1 0,-1-1 0,1 0 0,0 1 0,0-1 0,1 0 0,-1 0 0,0-1 0,1 1 0,-1 0 0,1-1 0,-1 0 0,1 1 0,0-1 0,0 0 0,-1 0 0,1-1 0,0 1 0,3 0 0,60 4 0,-1-3 0,68-6 0,-4 0 0,-106 5-80,-13-1-134,-1 1-1,1-2 1,-1 1 0,1-1 0,10-3 0,-6-1-6612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41.31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1379 24575,'2'-6'0,"0"0"0,1 0 0,0 0 0,0 1 0,0-1 0,1 1 0,0 0 0,0 0 0,0 0 0,9-7 0,-3 1 0,64-71 0,99-84 0,98-112 0,-109 102 0,-90 100 0,-3-2 0,103-155 0,-65 65 0,-92 132-1365,-12 28-5461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24575,'0'23'0,"0"48"0,-14 120 0,6-121-19,4 1 0,5 78 0,1-48-1289,-2-79-5518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24575,'118'4'0,"225"37"0,-337-39 71,-10-2-1507,-6 1-5390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24575,'4'4'0,"5"1"0,5 0 0,4 3 0,8 0 0,6 3 0,10 3 0,6 0 0,6 1 0,3 2 0,2-2 0,-3 0 0,-9-2 0,-7-3 0,-12-3-8191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1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24575,'-9'12'0,"1"0"0,0 0 0,0 1 0,1 0 0,1 1 0,1-1 0,-6 18 0,-6 13 0,10-29 0,3-7 0,1 0 0,-1-1 0,2 1 0,-1 1 0,-2 13 0,5-21 0,0 1 0,0-1 0,0 1 0,0-1 0,0 1 0,0-1 0,0 1 0,1-1 0,-1 1 0,1-1 0,-1 1 0,1-1 0,-1 1 0,1-1 0,0 0 0,0 1 0,0-1 0,0 0 0,0 0 0,0 0 0,0 0 0,0 0 0,0 0 0,0 0 0,1 0 0,-1 0 0,0 0 0,1 0 0,-1-1 0,1 1 0,-1-1 0,0 1 0,1-1 0,-1 0 0,1 1 0,0-1 0,1 0 0,73 7 0,-57-6 0,0 0 0,30 7 0,-42-6 0,0 1 0,1-1 0,-1 1 0,0 0 0,-1 1 0,1 0 0,-1 0 0,1 0 0,-1 1 0,6 6 0,13 11 0,-17-16 0,-1 0 0,1 0 0,-2 1 0,1 0 0,8 13 0,-13-18 0,-1 0 0,0 0 0,0 1 0,0-1 0,0 1 0,0-1 0,-1 1 0,1 0 0,-1-1 0,1 1 0,-1-1 0,0 1 0,0 0 0,0-1 0,-1 1 0,1 0 0,-1-1 0,1 1 0,-1-1 0,0 1 0,0-1 0,0 1 0,0-1 0,0 0 0,-3 3 0,0 3 8,0-2 0,-1 1 0,-1 0 0,1-1 0,-1 0 0,0 0 0,0-1 0,-1 0 0,1 0 0,-1 0 0,0-1 0,-1 0 0,1 0 0,-16 4 0,6-3-256,0-2 1,-1 0-1,0-1 1,1 0-1,-34-3 1,30 1-6579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24575,'4'0'0,"5"0"0,9 0 0,9 0 0,9 0 0,5 4 0,4 1 0,2 0 0,-6 3 0,-3 0 0,-4-1 0,-4-2 0,-6-2-8191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105 329 24575,'-2'-17'0,"0"-1"0,-2 0 0,0 1 0,-1-1 0,0 1 0,-1 1 0,-1-1 0,-15-25 0,8 15 0,-16-47 0,29 73 0,1-1 0,-1 1 0,1 0 0,0-1 0,-1 1 0,1-1 0,0 1 0,0 0 0,0-1 0,0 1 0,0 0 0,0-1 0,0 1 0,0-1 0,1 1 0,-1 0 0,0-1 0,1 1 0,-1 0 0,1-1 0,0 1 0,-1 0 0,1 0 0,0 0 0,0 0 0,0-1 0,0 1 0,0 0 0,0 0 0,0 1 0,0-1 0,0 0 0,0 0 0,0 0 0,1 1 0,-1-1 0,0 1 0,0-1 0,1 1 0,-1-1 0,0 1 0,1 0 0,-1 0 0,1 0 0,1 0 0,10-1 0,-1 1 0,0 0 0,0 1 0,16 3 0,-15-2 0,36 1 0,-34-3 0,-1 1 0,0 0 0,1 1 0,-1 1 0,0 0 0,0 0 0,0 2 0,15 6 0,-26-8 0,0-1 0,-1 0 0,1 1 0,-1 0 0,0-1 0,0 1 0,0 0 0,0 0 0,-1 0 0,1 0 0,-1 0 0,1 1 0,-1-1 0,0 0 0,-1 1 0,1-1 0,0 1 0,-1 4 0,0 72 0,-1-57 0,-1 34 0,-1-1 0,-4 1 0,-17 73 0,-8 17 0,-10 36 0,5-42-1365,36-133-5461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24575,'506'0'0,"-496"0"-273,1-1 0,-1 0 0,1 0 0,16-5 0,-11 1-6553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24575,'4'0'0,"9"0"0,7 0 0,3 0 0,3 0 0,-1 0 0,1 0 0,-1 0 0,0 0 0,3 0 0,1 0 0,0 0 0,-2 0 0,-1 0 0,-5 0-8191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24575,'8'0'0,"6"0"0,9 4 0,17 9 0,9 3 0,4-2 0,1 1 0,-5 2 0,2-3 0,-5-2 0,-9-5-8191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5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24575,'0'6'0,"1"-1"0,1 1 0,-1-1 0,1 1 0,0-1 0,0 0 0,3 6 0,7 17 0,48 231 0,-43-173 0,-17-82 0,1 0 0,0 1 0,0-1 0,0 0 0,0 0 0,0 0 0,1 0 0,0 0 0,0 0 0,0 0 0,0 0 0,1-1 0,-1 1 0,1-1 0,0 0 0,0 0 0,0 0 0,0 0 0,1 0 0,-1-1 0,1 1 0,-1-1 0,1 0 0,0 0 0,0-1 0,0 1 0,0-1 0,0 0 0,1 0 0,-1 0 0,0 0 0,1-1 0,7 0 0,31 3-44,53-5-1,-51 0-1231,-21 1-5550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5:34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44.01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24575,'2'15'0,"1"1"0,0-1 0,1 1 0,1-1 0,1 0 0,0-1 0,1 1 0,13 20 0,12 29 0,122 391 0,-146-415 0,-1 1 0,-2 0 0,-2 1 0,-4 78 0,1 28 0,14-11 0,-11-101 0,7 166 0,-10-199-107,-1-1 11,1 0-1,0-1 0,0 1 0,0 0 0,1 0 1,-1 0-1,0 0 0,1 0 0,-1 0 0,1-1 1,0 1-1,1 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5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24575,'18'466'0,"-15"-333"0,0-8 0,1-109-1365,1-6-5461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7:5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 24575,'-33'-1'0,"18"1"0,1-1 0,-1 2 0,-16 2 0,26-2 0,1 0 0,-1 0 0,0 1 0,1 0 0,-1 0 0,1 0 0,0 0 0,-1 1 0,1-1 0,0 1 0,1 0 0,-1 0 0,-4 5 0,-2 5 0,1-1 0,0 1 0,1 0 0,0 1 0,2 0 0,-1 0 0,-6 23 0,-23 112 0,28-114 0,-1 20 0,2 1 0,2 0 0,3 0 0,8 92 0,-5-138 0,0-1 0,1 0 0,-1 0 0,2 0 0,-1 0 0,1-1 0,1 1 0,-1-1 0,2 0 0,-1 0 0,1 0 0,0 0 0,11 11 0,-12-15 0,0 0 0,0-1 0,0 0 0,1 0 0,-1 0 0,1-1 0,0 1 0,0-1 0,0 0 0,0-1 0,0 1 0,0-1 0,0 0 0,0 0 0,1-1 0,-1 0 0,0 1 0,1-2 0,-1 1 0,0-1 0,1 1 0,-1-2 0,0 1 0,9-3 0,-5 0 0,0 0 0,0-1 0,0 0 0,0 0 0,-1-1 0,0 0 0,0-1 0,-1 1 0,0-2 0,0 1 0,0-1 0,-1 0 0,0 0 0,-1 0 0,1-1 0,3-9 0,2-6 0,-1-1 0,-1 0 0,-2 0 0,10-52 0,-16 70 0,1 0 0,-1 1 0,-1-1 0,0 0 0,1 0 0,-2 0 0,1 0 0,-1 1 0,0-1 0,-3-9 0,1 12 0,1 0 0,0 0 0,-1 0 0,0 0 0,0 0 0,0 1 0,0 0 0,-1-1 0,1 1 0,-1 1 0,0-1 0,0 0 0,0 1 0,0 0 0,-9-3 0,-9-5 0,-1 2 0,0 1 0,-1 1 0,0 1 0,0 0 0,0 2 0,0 1 0,0 1 0,-1 2 0,1 0 0,0 1 0,0 1 0,0 2 0,0 0 0,-38 15 0,58-19-65,0 0 0,0 0 0,0 1 0,1 0 0,-1 0 0,1 0 0,-1 0 0,1 0 0,0 1 0,0 0 0,0-1 0,0 1 0,0 0 0,1 0 0,-1 1 0,1-1 0,0 1 0,0-1 0,0 1 0,-1 5 0,3 1-6761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24575,'0'28'0,"1"8"0,-2-1 0,-1 0 0,-10 51 0,7-57-264,1 0-1,2 0 1,2 46-1,1-69-42,-1 4-6519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1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24575,'0'4'0,"0"5"0,0 5 0,0 4 0,0 7 0,-4 4 0,-1 0 0,0 3 0,-3-4 0,0-2 0,1-2 0,-2-5 0,0-2 0,3 1 0,1-4-8191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8:4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24575,'-2'20'0,"-1"1"0,0-1 0,-2 1 0,0-1 0,-1 0 0,-1-1 0,-15 28 0,-9 31 0,30-77 0,1 1 0,-1 0 0,0-1 0,1 1 0,-1 0 0,1-1 0,0 1 0,-1 0 0,1 0 0,0-1 0,0 1 0,0 0 0,0 0 0,1-1 0,-1 1 0,0 0 0,1 0 0,-1-1 0,1 1 0,0-1 0,-1 1 0,1 0 0,0-1 0,0 1 0,0-1 0,0 1 0,0-1 0,0 0 0,1 0 0,-1 1 0,0-1 0,1 0 0,-1 0 0,1 0 0,-1 0 0,1 0 0,-1-1 0,1 1 0,-1 0 0,1-1 0,0 1 0,1-1 0,10 3 0,0-1 0,0-1 0,0 0 0,24-2 0,-18 1 0,234-5-1365,-232 5-5461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8:4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24575,'-17'19'0,"2"1"0,0 0 0,1 2 0,-20 41 0,15-28 0,-57 130 122,3-4-1609,65-147-5339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8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24575,'4'0'0,"0"-2"0,0 1 0,0 0 0,-1-1 0,1 0 0,0 0 0,-1 0 0,7-5 0,19-9 0,-4 8 0,9-4 0,1 2 0,58-10 0,-91 20 0,0 0 0,0-1 0,-1 1 0,1 0 0,0 0 0,0 0 0,0 0 0,0 1 0,0-1 0,0 0 0,-1 1 0,1-1 0,0 1 0,0 0 0,-1 0 0,1-1 0,2 3 0,-3-2 0,0 0 0,-1 0 0,1 0 0,0 0 0,-1-1 0,0 1 0,1 0 0,-1 1 0,1-1 0,-1 0 0,0 0 0,0 0 0,1 0 0,-1 0 0,0 0 0,0 0 0,0 0 0,0 0 0,-1 0 0,1 1 0,0 1 0,-2 1 0,0 1 0,1-1 0,-1 1 0,-1-1 0,1 1 0,-1-1 0,1 0 0,-1 0 0,-1 0 0,1-1 0,-6 6 0,-14 8 0,-1-1 0,-38 19 0,-5 3 0,66-38 0,0 0 0,1 0 0,-1 0 0,1 1 0,-1-1 0,1 0 0,-1 1 0,0-1 0,1 0 0,0 1 0,-1-1 0,1 1 0,-1-1 0,1 1 0,-1-1 0,1 1 0,0-1 0,-1 1 0,1-1 0,0 1 0,0 0 0,-1-1 0,1 1 0,0-1 0,0 1 0,0 0 0,0-1 0,0 1 0,0 0 0,0-1 0,0 1 0,0-1 0,0 1 0,0 0 0,0-1 0,0 1 0,1 0 0,-1-1 0,0 1 0,0-1 0,1 1 0,-1-1 0,0 1 0,1 0 0,-1-1 0,0 0 0,1 1 0,-1-1 0,1 1 0,-1-1 0,1 1 0,-1-1 0,1 0 0,-1 1 0,1-1 0,0 0 0,-1 0 0,1 1 0,-1-1 0,1 0 0,1 0 0,51 19 0,-36-14 0,49 15 0,19 6 0,-77-23 0,-1 0 0,0 1 0,0 0 0,0 0 0,0 0 0,-1 1 0,1 0 0,7 8 0,-12-10 0,1 0 0,-1 0 0,0 0 0,0 0 0,0 0 0,0 1 0,-1-1 0,0 1 0,1-1 0,-1 1 0,0-1 0,0 1 0,-1 0 0,1 0 0,-1-1 0,0 1 0,0 0 0,0-1 0,0 1 0,-1 0 0,0 0 0,0-1 0,0 1 0,-2 5 0,1-4 0,-1 0 0,1 0 0,-1 0 0,-1 0 0,1 0 0,-1-1 0,0 1 0,0-1 0,0 0 0,0-1 0,-1 1 0,1-1 0,-1 1 0,-10 4 0,-57 34 4,62-34-129,-1-1 1,1 0-1,-1-1 1,0-1 0,-1 1-1,1-2 1,-1 1-1,0-2 1,0 0-1,-16 3 1,9-6-6702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9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24575,'28'-1'0,"-1"-1"0,0-2 0,0-1 0,0-1 0,34-13 0,-41 15 0,1 0 0,-1 1 0,1 2 0,0 0 0,0 1 0,31 4 0,-50-4 0,-1 0 0,1 0 0,0 0 0,-1 0 0,1 0 0,-1 0 0,1 1 0,-1-1 0,1 1 0,-1-1 0,1 1 0,-1 0 0,1-1 0,-1 1 0,0 0 0,1 0 0,-1 0 0,0 0 0,0 0 0,0 0 0,0 0 0,0 1 0,0-1 0,0 0 0,0 1 0,1 1 0,-2-1 0,0 0 0,0 1 0,0-1 0,0 0 0,0 1 0,-1-1 0,1 0 0,-1 0 0,1 1 0,-1-1 0,0 0 0,0 0 0,0 0 0,0 0 0,-2 3 0,-8 10 0,1 0 0,-2-1 0,-19 18 0,28-29 0,-27 25 0,20-20 0,0 0 0,1 1 0,0 0 0,1 1 0,-1 0 0,2 0 0,-12 21 0,19-31 0,0 1 0,0-1 0,-1 0 0,1 0 0,0 0 0,0 0 0,0 1 0,0-1 0,0 0 0,0 0 0,0 0 0,0 1 0,0-1 0,0 0 0,0 0 0,1 0 0,-1 1 0,0-1 0,0 0 0,0 0 0,0 0 0,0 1 0,0-1 0,0 0 0,0 0 0,0 0 0,1 0 0,-1 0 0,0 1 0,0-1 0,0 0 0,0 0 0,1 0 0,-1 0 0,0 0 0,0 0 0,0 0 0,0 0 0,1 0 0,-1 1 0,0-1 0,0 0 0,0 0 0,1 0 0,-1 0 0,0 0 0,1 0 0,15-2 0,17-6 0,4-4 0,1 2 0,55-8 0,-92 17 0,1 1 0,0 0 0,0 0 0,0 0 0,0 0 0,0 1 0,0-1 0,0 1 0,0-1 0,-1 1 0,1-1 0,0 1 0,0 0 0,-1 0 0,1 0 0,0 0 0,-1 0 0,1 0 0,-1 0 0,1 1 0,0 1 0,1 0 0,0 1 0,0 0 0,-1 0 0,0 0 0,0 1 0,0-1 0,0 1 0,1 6 0,0 7 0,0 0 0,0 0 0,-2 26 0,-1-42 0,1 27 0,-6 51 0,3-72 0,1 1 0,-1-1 0,0 0 0,-1 0 0,0 0 0,0 0 0,-1-1 0,0 1 0,0-1 0,-10 13 0,11-18 0,0 1 0,0-1 0,0 1 0,0-1 0,0 0 0,0-1 0,-1 1 0,1 0 0,-1-1 0,1 0 0,-1 0 0,-5 1 0,-52 6 0,19-4 0,2 2-1365,21-5-5461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24575,'-4'0'0,"-9"0"0,-10 0 0,-10 0 0,-2 0 0,0 0 0,-6 0 0,1 0 0,-2 0 0,3 4 0,4 2 0,8-1-8191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6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24575,'-4'0'0,"-5"0"0,-5 0 0,-9 0 0,-7 4 0,-3 2 0,0 2 0,-3 2 0,2-2 0,2-2 0,3-2 0,2-2 0,2 3 0,5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46.14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27 24575,'194'-13'0,"-27"0"0,-132 12 0,273 2 0,-254 2 0,-1 3 0,0 2 0,90 26 0,-102-18 0,0 3 0,-1 1 0,66 45 0,-71-43 0,73 52 0,105 96 0,-77-59 0,-107-90 0,46 25 0,-55-36 0,0 2 0,-1 0 0,-1 1 0,0 0 0,-1 2 0,29 30 0,-15-12-113,1-1-1,1-1 0,65 45 1,-65-51-798,-14-11-5915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9:3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24575,'-9'1'0,"1"0"0,-1 1 0,1 0 0,-1 0 0,1 1 0,0 0 0,0 0 0,0 1 0,0 0 0,1 0 0,0 1 0,-1 0 0,2 0 0,-1 1 0,1 0 0,-1 0 0,2 0 0,-1 1 0,1 0 0,0 0 0,0 0 0,-5 13 0,3-7 0,1-1 0,0 1 0,1 1 0,0-1 0,1 1 0,1-1 0,0 1 0,1 0 0,1 0 0,0 0 0,1 1 0,0-1 0,3 19 0,6 2 0,1 0 0,1-1 0,2 0 0,1-1 0,21 35 0,-33-65 0,-1-1 0,0 1 0,1-1 0,-1 1 0,1-1 0,0 0 0,0 0 0,0 0 0,0 0 0,0 0 0,1 0 0,-1-1 0,0 1 0,1-1 0,-1 1 0,1-1 0,0 0 0,-1 0 0,1 0 0,0-1 0,-1 1 0,1-1 0,0 1 0,0-1 0,0 0 0,0 0 0,0 0 0,-1 0 0,1-1 0,0 1 0,0-1 0,3-1 0,-4 1 0,1 0 0,-1-1 0,1 0 0,-1 1 0,0-1 0,0 0 0,0 0 0,0 0 0,0-1 0,0 1 0,0 0 0,-1-1 0,1 1 0,-1-1 0,0 0 0,0 1 0,0-1 0,0 0 0,0 0 0,0 1 0,-1-1 0,0 0 0,1 0 0,-1 0 0,0 0 0,0 0 0,-1 0 0,1 1 0,-1-1 0,1 0 0,-3-5 0,-2-5 0,-1 1 0,0 0 0,-1 0 0,0 0 0,-1 1 0,0 0 0,-1 0 0,0 1 0,-15-13 0,18 19-76,0 1 1,-1 0-1,1 0 0,-1 1 0,0 0 0,0 0 0,0 1 0,0 0 1,0 0-1,0 0 0,0 1 0,-1 0 0,1 1 0,0-1 1,0 1-1,0 1 0,-10 2 0,7 2-6750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24575,'-4'0'0,"1"1"0,0-1 0,0 1 0,0 0 0,0 0 0,0 0 0,0 1 0,0-1 0,0 1 0,0 0 0,0-1 0,1 1 0,-5 4 0,-32 35 0,23-24 0,-46 49 0,-52 75 0,113-141-47,1 1 0,-1-1 0,1 0 0,0 1 0,-1-1 0,1 1 0,0-1 0,-1 0 0,1 1-1,0-1 1,0 1 0,-1-1 0,1 1 0,0-1 0,0 1 0,0 0 0,0-1 0,0 1 0,0-1 0,0 1 0,0-1 0,0 1-1,0-1 1,0 1 0,0-1 0,0 1 0,0 0 0,1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35:5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24575,'-6'1'0,"1"0"0,0 0 0,0 0 0,-1 1 0,1-1 0,0 1 0,0 1 0,1-1 0,-1 0 0,0 1 0,1 0 0,-7 6 0,-54 52 0,35-32 0,10-10-273,0 1 0,1 0 0,1 2 0,-22 33 0,32-43-6553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41:0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24575,'3'0'0,"11"0"0,1 0 0,0 1 0,0 0 0,29 7 0,-39-6 0,0 0 0,0 0 0,0 1 0,0 0 0,-1 0 0,1 0 0,-1 0 0,1 1 0,-1 0 0,0 0 0,-1 0 0,1 0 0,-1 0 0,1 1 0,-1 0 0,3 7 0,0 0 0,-1 0 0,0 0 0,0 1 0,-1 0 0,-1 0 0,-1 0 0,3 22 0,-5-28 0,1 1 0,-1 0 0,-1-1 0,1 1 0,-1-1 0,-1 1 0,1-1 0,-1 0 0,-1 0 0,1 1 0,-1-2 0,0 1 0,-1 0 0,-6 10 0,9-16 0,0 0 0,0 0 0,0 0 0,0 0 0,1 0 0,-1 0 0,0 0 0,1 1 0,-1-1 0,1 0 0,0 0 0,-1 1 0,1-1 0,0 0 0,-1 1 0,1 1 0,0-3 0,1 1 0,-1 0 0,0-1 0,1 1 0,-1-1 0,0 1 0,1-1 0,-1 1 0,0-1 0,1 1 0,-1-1 0,1 1 0,-1-1 0,1 1 0,-1-1 0,1 0 0,-1 1 0,1-1 0,0 0 0,-1 1 0,1-1 0,-1 0 0,2 1 0,6 0 0,0 0 0,1 0 0,-1 0 0,13-1 0,15 1 0,-29 1 0,0 1 0,0 0 0,0 0 0,-1 0 0,1 1 0,-1 0 0,0 1 0,0-1 0,0 1 0,-1 0 0,0 0 0,0 1 0,0 0 0,0 0 0,-1 0 0,6 11 0,-7-11 0,1 0 0,-2 0 0,1 1 0,0-1 0,-1 1 0,-1-1 0,1 1 0,-1 0 0,0 0 0,0 0 0,-1 0 0,0 0 0,0 0 0,-1-1 0,0 1 0,0 0 0,-1 0 0,-2 8 0,1-11 0,1 0 0,-1 0 0,0-1 0,-1 1 0,1-1 0,-1 1 0,1-1 0,-1 0 0,0 0 0,0-1 0,0 1 0,-1-1 0,1 0 0,0 0 0,-1-1 0,1 1 0,-1-1 0,0 0 0,0 0 0,-9 0 0,1 1 0,0-1 0,0-1 0,0 0 0,0 0 0,0-2 0,-21-4 0,16 1-1365,3-1-5461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8:41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24575,'-3'0'0,"1"1"0,0 0 0,-1 0 0,1 0 0,0 0 0,0 0 0,0 0 0,0 1 0,0-1 0,0 1 0,0-1 0,0 1 0,1 0 0,-1-1 0,1 1 0,-1 0 0,1 0 0,0 0 0,-1 1 0,1-1 0,-1 3 0,-18 50 0,9-10 0,2 1 0,3 1 0,-2 75 0,8-102 0,0 19 0,6 57 0,-5-86 0,1 0 0,0 0 0,0 0 0,1 0 0,1-1 0,-1 1 0,2-1 0,-1 0 0,1 0 0,12 15 0,-15-22 0,0 1 0,0-1 0,0 0 0,0 0 0,1 0 0,-1 0 0,1 0 0,-1-1 0,1 1 0,0-1 0,0 0 0,0 0 0,-1 0 0,1 0 0,0 0 0,0 0 0,0-1 0,1 0 0,-1 1 0,4-1 0,-2-1 0,1 0 0,-1 0 0,-1-1 0,1 0 0,0 1 0,0-1 0,0-1 0,-1 1 0,1-1 0,-1 0 0,6-5 0,-2 2 0,-1-1 0,1 0 0,-1-1 0,-1 0 0,1 0 0,-2 0 0,1-1 0,-1 0 0,0 0 0,-1 0 0,7-20 0,-9 20 0,-1 1 0,1-1 0,-1 1 0,-1-1 0,0 1 0,0-1 0,-1 0 0,-2-14 0,2 21 0,0-1 0,0 0 0,0 1 0,-1-1 0,1 0 0,-1 1 0,1 0 0,-1-1 0,0 1 0,0 0 0,0 0 0,0 0 0,0 0 0,0 0 0,-1 1 0,1-1 0,-1 1 0,1-1 0,-1 1 0,0 0 0,1 0 0,-1 0 0,0 0 0,0 1 0,1-1 0,-1 1 0,0-1 0,-5 1 0,-11-1-227,0 0-1,0 1 1,0 1-1,0 1 1,-25 5-1,29-1-6598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51.89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0 24575,'2'33'0,"2"0"0,1-1 0,17 57 0,-6-21 0,36 95 0,-33-113 0,16 73 0,-32-100 0,0 1 0,-2 42 0,-1-45 0,0-1 0,1 1 0,2 0 0,5 27 0,0-15 0,5 54 0,-10-58 0,1 0 0,16 54 0,47 89 0,-55-149 0,1 0 0,1-1 0,0-1 0,2 0 0,20 21 0,34 30 0,3-2 0,84 61 0,-92-84 0,2-2 0,86 44 0,-138-82 0,528 239 0,-509-235 0,1-2 0,0-1 0,1-2 0,58 3 0,-90-9 0,13 4-227,-1-1-1,1 2 1,-1 0-1,0 1 1,29 15-1,-37-17-6598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5:54.58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978 0 24575,'1'91'0,"1"-33"0,-2-1 0,-2 1 0,-21 112 0,3-81 0,-20 69 0,33-139 0,0 0 0,-2 0 0,0 0 0,-1-1 0,-1-1 0,-13 17 0,-79 104 0,59-77 0,-2-2 0,-2-1 0,-63 56 0,83-89 0,-1-1 0,-2-1 0,0-2 0,-1-1 0,-44 20 0,-73 24 0,70-46-1365,67-16-5461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30.64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1460 30 24575,'0'-1'0,"-1"0"0,0 0 0,1 0 0,-1 0 0,0 0 0,0 0 0,0 0 0,1 0 0,-1 0 0,0 0 0,0 1 0,0-1 0,0 0 0,0 1 0,-1-1 0,1 1 0,0-1 0,0 1 0,0-1 0,0 1 0,-1 0 0,1 0 0,-2-1 0,-34-5 0,35 6 0,-98-7 0,-129 8 0,82 2 0,93 0 0,-106 21 0,151-23 0,-37 11 0,0 2 0,1 3 0,0 1 0,-70 40 0,82-41 0,11-5 0,1 1 0,0 1 0,1 1 0,1 0 0,0 2 0,1 0 0,1 1 0,1 1 0,-26 38 0,24-32 0,1 2 0,2 0 0,0 0 0,2 1 0,1 1 0,1 0 0,2 1 0,-10 47 0,1 86 0,14-82 0,8 100 0,2-140 0,2-1 0,2 0 0,1-1 0,2 0 0,2-1 0,2 0 0,1-2 0,1 0 0,36 48 0,-37-55 0,-2 1 0,0 1 0,-3 1 0,0-1 0,11 47 0,-19-48 0,-2-1 0,0 1 0,-2 0 0,-5 46 0,2 4 0,2-50 0,0 0 0,-2 0 0,-1 1 0,-2-1 0,-14 51 0,12-55 0,2 0 0,-5 51 0,-7 32 0,10-64 0,1 1 0,3 1 0,1-1 0,7 62 0,-4-76 0,5 12 0,1 0 0,2-1 0,2 0 0,2-1 0,1 0 0,24 46 0,-6-17 0,44 70 0,-56-108 0,2-1 0,1-1 0,1-2 0,34 33 0,-45-49 0,0-1 0,1 0 0,0-1 0,1 0 0,1-2 0,-1 1 0,2-2 0,-1 0 0,1-1 0,0-1 0,0 0 0,1-1 0,0-1 0,0-1 0,0-1 0,36 1 0,-41-4 0,1 0 0,0-1 0,-1-1 0,1 0 0,-1-1 0,0 0 0,19-10 0,-2 2 0,158-51 0,-144 47 0,-34 13 0,1-1 0,-1 0 0,0-1 0,0 0 0,0 0 0,-1-1 0,17-13 0,-7 3 0,-1-1 0,0-1 0,-2-1 0,0-1 0,13-21 0,4-16 0,-18 30 0,34-48 0,-42 67 0,0-1 0,1 1 0,0 0 0,1 1 0,0 0 0,0 0 0,0 1 0,20-10 0,189-84 0,-125 52 0,23-9 0,-65 36 0,107-50 0,-146 64 0,-1-1 0,-1 0 0,0 0 0,15-16 0,-17 15 0,0 0 0,1 1 0,0 1 0,1 0 0,0 0 0,16-9 0,16-2 0,-21 10 0,-1-1 0,-1-1 0,1 0 0,-1-2 0,-1 0 0,31-26 0,-23 10 0,-1-1 0,-2-1 0,0-1 0,-2-1 0,-2-1 0,21-46 0,-16 23 0,-3-2 0,-2 0 0,14-73 0,-28 93 0,-2-1 0,-1 1 0,-5-57 0,1 8 0,0 47 0,-2 0 0,-1 0 0,-2 0 0,-2 0 0,-18-49 0,17 57 0,-108-315 0,62 216-1365,51 121-5461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7:33.23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1626 24575,'1'3'0,"-1"-1"0,1 1 0,0 0 0,0-1 0,0 1 0,0-1 0,0 1 0,1-1 0,-1 0 0,1 1 0,0-1 0,-1 0 0,1 0 0,0 0 0,0 0 0,4 2 0,40 28 0,-41-30 0,78 46 0,1-5 0,3-3 0,1-4 0,132 35 0,-147-55 0,1-3 0,0-3 0,0-4 0,1-2 0,134-12 0,-195 6 0,0-1 0,0 0 0,-1 0 0,1-2 0,-1 0 0,0 0 0,0-1 0,0-1 0,-1 0 0,0-1 0,15-12 0,3-5 0,-2-2 0,48-58 0,-61 66 0,-2-1 0,0-1 0,-1 0 0,-2 0 0,16-44 0,-12 21 0,-1 0 0,6-53 0,-6-20 0,-5-1 0,-9-144 0,-3 228 0,0 1 0,-2 0 0,-2 0 0,-1 0 0,-1 1 0,-2 1 0,-1 0 0,-2 0 0,-1 1 0,-1 1 0,-1 1 0,-30-35 0,26 40 0,-1 1 0,-1 2 0,-1 0 0,0 1 0,-2 2 0,-35-19 0,-178-70 0,-22 22 0,74 27 0,-45-16-1365,221 70-5461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04.68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82 186 24575,'-3'55'0,"-2"0"0,-14 57 0,9-56 0,-6 107 0,14-30 0,5 324 0,1-417 0,1 0 0,2 0 0,2-1 0,2 0 0,1-1 0,2 0 0,21 40 0,-20-52 0,0 0 0,2-2 0,1 0 0,39 41 0,97 75 0,-77-72 0,-20-17 0,3-2 0,1-3 0,2-3 0,97 50 0,-71-50 0,98 34 0,-148-65 0,1-1 0,0-1 0,0-3 0,1-1 0,54 0 0,6-4 0,307-5 0,-358-2 0,53-11 0,-4-1 0,-63 13 0,4 0 0,0-2 0,0-1 0,39-14 0,-67 17 0,-1 0 0,0-1 0,1 0 0,-2-1 0,1-1 0,-1 0 0,0 0 0,0 0 0,-1-2 0,0 1 0,-1-1 0,0 0 0,0-1 0,9-14 0,22-44 0,-2-1 0,52-141 0,-73 162 0,-2 0 0,-3-2 0,-1 0 0,-3 0 0,1-81 0,-14-90 0,2 180 0,-2-1 0,-2 1 0,-17-53 0,-73-174 0,81 232 0,-1 1 0,-1 1 0,-3 0 0,0 2 0,-34-38 0,-105-91 0,132 136 0,-1 1 0,-1 2 0,-67-35 0,47 34 0,-1 2 0,0 3 0,-61-13 0,-167-21 0,146 37 0,-167 5 0,49 4 0,174 2 0,-112-11 0,93-1 0,-177-5 0,270 20 0,0 1 0,0 1 0,0-1 0,0 1 0,-1-1 0,1 1 0,0 0 0,1 1 0,-1-1 0,0 1 0,0-1 0,1 1 0,-1 0 0,-6 5 0,3 0 0,0 1 0,1 0 0,0 0 0,-10 17 0,5-9 0,-1 0 0,-1-1 0,-1-1 0,0 0 0,0 0 0,-2-2 0,-21 15 0,-27 23-1365,56-45-5461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8:07.68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437 1 24575,'-3'62'0,"-3"-1"0,-28 120 0,16-95 0,-1 59 0,-1 4 0,13-112 0,1-6 0,-19 59 0,1-14 0,-10 25 0,6-28 0,-23 94 0,31-98 0,-14 98 0,15-89 0,4 1 0,-6 96 0,20-155 0,-1 0 0,-1 1 0,0-1 0,-9 22 0,-4 47 0,5-19 0,8-48-1365,2-12-5461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37.41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24575,'5'2'0,"0"0"0,1 1 0,-1 0 0,0 0 0,0 0 0,-1 0 0,1 1 0,-1 0 0,1 0 0,-1 0 0,-1 1 0,6 6 0,6 6 0,5 5 0,-1 2 0,-2 0 0,0 1 0,13 27 0,14 21 0,37 55 0,-31-45 0,72 87 0,-47-69 0,-4 4 0,58 113 0,-103-176 0,2-2 0,1 0 0,3-3 0,1 0 0,1-2 0,62 48 0,-87-76 0,25 21 0,-1 1 0,-1 2 0,44 54 0,-61-66 0,34 32 0,-4-5 0,31 37 0,-69-75-1365,0-1-5461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0:41.48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24575,'196'191'0,"121"123"0,-251-245 0,124 100 0,-113-103 0,85 97 0,-83-81 0,99 98 0,-80-71 0,48 46 0,215 170 0,-191-147 0,-91-91-1365,-74-81-5461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1:09:20.0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47.65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241 96 24575,'-2'20'0,"-1"-1"0,-1 0 0,-1 0 0,0 0 0,-1-1 0,-1 0 0,-16 29 0,-14 40 0,-1 37 0,6 1 0,5 2 0,5 1 0,7 0 0,0 239 0,16-307 0,7 158 0,-4-187 0,0-1 0,3 1 0,0-1 0,2-1 0,14 32 0,0-9 0,4-1 0,43 65 0,-52-90 0,1-2 0,1 0 0,0-2 0,2 0 0,1-1 0,28 20 0,-41-35 0,0-1 0,1 0 0,-1-1 0,1 0 0,0-1 0,0 0 0,0-1 0,0 0 0,1 0 0,-1-1 0,1-1 0,-1 0 0,20-3 0,-4 0 0,-1-2 0,1-1 0,-1 0 0,43-19 0,-63 22 0,0-1 0,0 1 0,0-2 0,0 1 0,-1-1 0,1 0 0,-1 0 0,-1 0 0,1 0 0,-1-1 0,0 0 0,0 0 0,0 0 0,-1-1 0,3-7 0,6-15 0,-2-1 0,7-34 0,-11 40 0,19-82 0,-4-2 0,10-175 0,-27 197 0,-5 1 0,-3 0 0,-30-163 0,4 126 0,-6 1 0,-5 2 0,-98-198 0,123 283 0,-2 1 0,-1 1 0,-2 0 0,-1 2 0,-1 1 0,-1 0 0,-39-34 0,55 57 0,-1 1 0,1 1 0,-1-1 0,1 1 0,-1 1 0,0 0 0,-1 0 0,1 1 0,0 0 0,-1 0 0,0 1 0,1 0 0,-1 1 0,1 0 0,-1 1 0,0 0 0,-12 3 0,18-2 6,1-1 0,0 1-1,0 0 1,0 0-1,0 1 1,1-1 0,-1 1-1,1-1 1,-1 1 0,1 0-1,0 0 1,0 0 0,0 0-1,-3 6 1,-20 53-688,21-49-86,0-2-6058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29:49.95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282 69 24575,'-7'0'0,"0"0"0,1 1 0,-1-1 0,1 1 0,-1 1 0,1-1 0,-1 1 0,1 0 0,0 1 0,0 0 0,0-1 0,0 2 0,1-1 0,-1 1 0,1 0 0,0 0 0,0 0 0,0 1 0,0 0 0,1 0 0,0 0 0,0 0 0,-6 12 0,-8 12 0,2 2 0,1 0 0,1 1 0,2 0 0,-11 47 0,10-23 0,2 0 0,-4 85 0,12-104 0,2 0 0,2 0 0,1 0 0,2 0 0,1-1 0,2 0 0,1 1 0,25 63 0,0-25 0,3-2 0,73 110 0,-76-137 0,1-1 0,3-1 0,1-3 0,72 61 0,-74-74 0,0-1 0,1-2 0,60 30 0,-76-46 0,0 0 0,1-1 0,0-1 0,0-1 0,0-1 0,1-1 0,0-1 0,38 0 0,-21-4 0,1-1 0,-1-2 0,42-9 0,-67 9 0,0 0 0,0-1 0,-1-1 0,0-1 0,0 0 0,0 0 0,-1-1 0,0-1 0,-1 0 0,0-1 0,13-14 0,-3 1 0,-1-1 0,-1 0 0,-2-2 0,0 0 0,18-39 0,-26 44 0,-1 0 0,-2-1 0,0 0 0,-1 0 0,-1 0 0,-1-1 0,-1 0 0,0-23 0,-2-47 0,6-153 0,-7 242 0,7-172 0,-7 147 0,-1-1 0,-2 0 0,-13-54 0,10 66 0,-1 1 0,-1-1 0,-1 1 0,0 1 0,-1-1 0,-1 2 0,0-1 0,-1 2 0,-1 0 0,-17-16 0,-24-17 0,-80-54 0,93 72 0,9 4 0,-1 2 0,-1 2 0,-1 0 0,-1 3 0,-1 1 0,0 1 0,-76-19 0,47 20 0,-142-27 0,190 39 0,0 1 0,0 1 0,-1 1 0,1 1 0,0 0 0,0 1 0,0 1 0,1 0 0,-1 2 0,1 0 0,0 1 0,0 1 0,0 0 0,-20 13 0,29-16-114,0 1 1,0 1-1,1-1 0,-1 1 0,1 0 1,1 1-1,-1-1 0,1 2 0,0-1 1,1 0-1,-6 11 0,5-10-6712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06.35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1237 0 24575,'4'2'0,"0"0"0,0 0 0,0 1 0,0 0 0,-1-1 0,1 1 0,-1 0 0,0 1 0,0-1 0,0 1 0,0-1 0,4 8 0,-2-4 0,38 52 0,-3 1 0,-3 2 0,35 80 0,-27-49 0,58 182 0,-91-222 0,-3 1 0,-2 0 0,-3 0 0,-2 1 0,-7 81 0,4-125 0,-2 1 0,1-1 0,-1 0 0,-1 1 0,0-1 0,0-1 0,-1 1 0,-1-1 0,0 0 0,0 0 0,-1 0 0,0-1 0,0 0 0,-1-1 0,-13 11 0,-15 12 0,-1-2 0,-59 35 0,74-50 0,-9 5 0,-2-1 0,0-2 0,-1-1 0,0-2 0,-1-1 0,-50 10 0,25-12 0,-1-2 0,0-3 0,-64-2 0,71-4 0,-1-3 0,1-2 0,0-2 0,-54-15 0,64 12 0,-55-18 0,90 26 0,0-1 0,1-1 0,-1 1 0,1-1 0,0-1 0,0 1 0,1-2 0,-11-9 0,-6-9 0,-42-31 0,46 40 0,-1-1 0,2-1 0,-33-39 0,30 31-1365,15 18-5461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10.64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168 360 24575,'-2'24'0,"-2"0"0,-1 1 0,0-1 0,-2-1 0,-15 38 0,-1 2 0,-3 33 0,4 1 0,4 0 0,-5 109 0,13-66 0,10 179 0,6-230 0,4-1 0,4 0 0,30 99 0,-33-147 0,3 0 0,2-1 0,22 43 0,-26-61 0,1-1 0,1 0 0,0-1 0,1-1 0,1-1 0,1 0 0,20 16 0,-17-18 0,1 0 0,0-1 0,1-2 0,0 0 0,1-1 0,0-1 0,1-1 0,0-2 0,0 0 0,0-1 0,1-2 0,0 0 0,0-2 0,1-1 0,28-2 0,-23 1 0,1-2 0,58-11 0,-78 10 0,1-1 0,-1 0 0,0-1 0,-1 0 0,1-1 0,-1 0 0,0-1 0,-1 0 0,20-18 0,0-5 0,-1-2 0,-1-1 0,-2-1 0,-2-2 0,-1 0 0,-2-1 0,-1-1 0,-2-1 0,-2-1 0,12-44 0,7-48 0,31-245 0,-50 250 0,0-140 0,-17 195 0,-3-1 0,-3 1 0,-22-100 0,19 133 0,-2 2 0,-2-1 0,-1 1 0,-2 1 0,-1 1 0,-2 1 0,-1 0 0,-2 2 0,-41-47 0,36 47 0,-10-14 0,-3 2 0,-71-60 0,102 97 0,-1 1 0,-1 0 0,1 0 0,-1 1 0,0 0 0,0 1 0,0 1 0,-1 0 0,-18-2 0,-18 0 0,-52 1 0,84 4 0,-20-1 0,1 2 0,0 1 0,-1 2 0,2 1 0,-1 2 0,-45 15 0,71-18 0,0-1 0,0 2 0,0-1 0,1 2 0,0-1 0,0 1 0,0 0 0,0 1 0,1 0 0,0 1 0,1-1 0,-1 2 0,2-1 0,-1 1 0,1 0 0,0 0 0,1 0 0,0 1 0,1 0 0,0 0 0,0 0 0,1 0 0,1 1 0,-1-1 0,0 17 0,2 73-1365,1-87-5461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19.44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24575,'16'1'0,"-1"2"0,0 0 0,0 1 0,0 1 0,0 0 0,27 14 0,7 1 0,39 9 0,-54-19 0,-1 1 0,0 1 0,-1 2 0,34 20 0,4 7 0,136 58 0,-186-91 0,1-2 0,-1 0 0,1-1 0,1-1 0,35 3 0,113-7 0,-76-2 0,17 4 0,118-5 0,-201-1 0,-1-1 0,31-10 0,-11 2 0,-31 7 0,-1 0 0,0-2 0,0 1 0,0-2 0,21-16 0,28-36-21,-41 37-1323,-18 18-5482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24.10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2 343 24575,'0'0'0,"0"0"0,-1-1 0,1 1 0,0 0 0,0 0 0,0-1 0,0 1 0,0 0 0,0-1 0,-1 1 0,1 0 0,0 0 0,0-1 0,0 1 0,0 0 0,0-1 0,0 1 0,0 0 0,0-1 0,0 1 0,0 0 0,0-1 0,1 1 0,-1 0 0,0 0 0,0-1 0,0 1 0,0 0 0,0 0 0,1-1 0,-1 1 0,0 0 0,0 0 0,0-1 0,1 1 0,-1 0 0,0 0 0,0 0 0,1-1 0,-1 1 0,0 0 0,0 0 0,1 0 0,-1 0 0,0 0 0,1-1 0,26-9 0,47-6 0,-53 12 0,127-39 0,14-3 0,134-30 0,-246 62 0,-43 12 0,30-8 0,0-2 0,42-20 0,47-26 0,-117 54-1365,0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34.00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1706 24575,'5'-1'0,"0"0"0,0-1 0,0 1 0,0-1 0,-1 0 0,1 0 0,-1 0 0,1-1 0,6-5 0,20-9 0,6 4 0,1 1 0,49-8 0,-65 14 0,-1 0 0,37-18 0,-40 16 0,0 1 0,1 0 0,1 1 0,20-4 0,13 2 0,66-19 0,27-16 0,79-33 0,-216 72 0,0 0 0,0-1 0,0 0 0,-1-1 0,0 0 0,0 0 0,-1-1 0,1 0 0,-1 0 0,8-13 0,8-11 0,23-43 0,-20 33 0,-17 29 0,-1-1 0,0 0 0,-1-1 0,0 0 0,-1 0 0,-1 0 0,4-16 0,26-170 0,-16 95 0,-15 81 0,0 1 0,2 0 0,17-43 0,-3 11 0,7-32 0,51-108 0,2 25 0,-75 162-170,0-1-1,0 1 0,-1-1 1,0 0-1,-1-1 0,0 1 1,2-16-1,-4 15-6655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41.4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1158 24575,'9'-9'0,"1"2"0,1-1 0,0 1 0,20-9 0,5-4 0,89-46 0,-84 46 0,-1-2 0,43-30 0,-18-3 0,-44 36 0,0 1 0,31-19 0,172-96 0,-6-9 0,-177 105 0,-4 2 0,194-146 0,-138 125 0,-43 28 0,130-75 0,-64 22-1365,-109 76-5461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1:46.79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420 0 24575,'1'20'0,"2"0"0,0 0 0,1 0 0,1-1 0,12 30 0,-10-30 0,0 1 0,-1 0 0,-2 0 0,0 1 0,2 23 0,6 123 0,-10-106 0,-1-41 0,0 0 0,-1 1 0,-1-1 0,0 0 0,-2 0 0,-1 0 0,-8 29 0,-12 17 0,17-42 0,-2 0 0,-18 35 0,-102 134 0,82-128 0,28-38 0,1 2 0,1 0 0,1 0 0,-21 61 0,-4 13 0,26-69 0,-18 59 0,-7 34-1365,37-118-5461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3:26.3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0 24575,'-5'54'0,"3"-45"0,1 1 0,-1 0 0,2 0 0,-1-1 0,2 1 0,-1 0 0,1 0 0,4 17 0,-4-25 0,0-1 0,0 0 0,1 1 0,-1-1 0,0 0 0,0 0 0,1 0 0,-1 0 0,1 0 0,-1 0 0,1 0 0,-1-1 0,1 1 0,-1-1 0,1 1 0,0-1 0,-1 1 0,1-1 0,0 0 0,-1 0 0,1 0 0,2 0 0,48-2 0,-33 1 0,49 0-1365,-60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5:34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3:27.5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0 24575,'-2'5'0,"0"0"0,0 0 0,1-1 0,0 1 0,0 0 0,0 0 0,1 0 0,0 0 0,0 0 0,0 1 0,0-1 0,2 5 0,-1 6 0,-1 135-1365,0-144-5461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01.5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24575,'0'206'-1365,"0"-201"-5461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03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76 24575,'0'-4'0,"0"1"0,0-1 0,0 0 0,0 0 0,0 1 0,1-1 0,0 0 0,0 1 0,0-1 0,0 1 0,1-1 0,-1 1 0,1 0 0,0-1 0,4-4 0,-4 6 0,0 1 0,1-1 0,-1 1 0,1-1 0,0 1 0,0 0 0,-1 0 0,1 0 0,0 1 0,0-1 0,0 1 0,0-1 0,0 1 0,-1 0 0,1 0 0,0 0 0,0 1 0,0-1 0,0 1 0,0 0 0,2 0 0,-3-1 0,1 1 0,-1-1 0,0 0 0,0 1 0,0-1 0,0 1 0,0 0 0,0 0 0,0 0 0,-1 0 0,1 0 0,0 0 0,0 0 0,-1 0 0,1 1 0,-1-1 0,1 1 0,-1-1 0,1 1 0,-1 0 0,0-1 0,0 1 0,1 2 0,-1-1 0,-1-1 0,0 0 0,0 1 0,0-1 0,0 1 0,-1-1 0,1 0 0,0 1 0,-1-1 0,0 0 0,0 1 0,1-1 0,-1 0 0,-1 0 0,1 0 0,-2 4 0,-7 7 0,0-1 0,-1 0 0,0-1 0,-19 17 0,2 0 0,28-28 0,0 0 0,0 0 0,0 1 0,0-1 0,0 0 0,0 0 0,0 1 0,0-1 0,0 0 0,0 0 0,0 1 0,0-1 0,0 0 0,0 0 0,0 1 0,0-1 0,0 0 0,0 0 0,1 1 0,-1-1 0,0 0 0,0 0 0,0 0 0,0 1 0,0-1 0,1 0 0,-1 0 0,0 0 0,0 0 0,0 1 0,1-1 0,-1 0 0,0 0 0,0 0 0,1 0 0,-1 0 0,0 1 0,23 1 0,117-2-1365,-129 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14.7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124 47 24575,'1'0'0,"-1"0"0,1 0 0,-1-1 0,1 1 0,-1 0 0,1 0 0,-1-1 0,0 1 0,1 0 0,-1-1 0,0 1 0,1-1 0,-1 1 0,0 0 0,1-1 0,-1 1 0,0-1 0,0 1 0,1-1 0,-1 1 0,0-1 0,0 1 0,0-1 0,0 1 0,0-1 0,1 1 0,-1-1 0,0 1 0,0-1 0,-1 1 0,1-1 0,0 1 0,0-1 0,0 1 0,0-1 0,0 1 0,0-1 0,-1 1 0,1-1 0,0 1 0,0-1 0,-1 0 0,-12-21 0,10 21 0,0 0 0,-1 0 0,1 0 0,0 0 0,-1 1 0,1 0 0,-1-1 0,1 1 0,0 1 0,-1-1 0,1 0 0,-1 1 0,1 0 0,0-1 0,-1 2 0,1-1 0,0 0 0,0 0 0,0 1 0,0 0 0,0 0 0,0 0 0,1 0 0,-1 0 0,0 0 0,1 1 0,0-1 0,-1 1 0,1-1 0,-3 6 0,4-6 0,-1 0 0,1 0 0,-1 0 0,1 0 0,0 0 0,0 0 0,0 0 0,0 0 0,0 1 0,0-1 0,1 0 0,-1 1 0,1-1 0,-1 0 0,1 1 0,0-1 0,0 1 0,0-1 0,1 0 0,-1 1 0,0-1 0,1 0 0,-1 1 0,1-1 0,0 0 0,0 1 0,0-1 0,0 0 0,0 0 0,1 0 0,-1 0 0,0 0 0,1 0 0,0-1 0,-1 1 0,1 0 0,0-1 0,0 1 0,0-1 0,0 0 0,0 1 0,0-1 0,0 0 0,5 1 0,0 1 0,0 0 0,0 0 0,0 1 0,0 0 0,-1 1 0,1-1 0,-1 1 0,6 7 0,-9-9 0,0 0 0,-1 1 0,1-1 0,-1 1 0,0 0 0,0-1 0,0 1 0,0 0 0,-1 0 0,0 1 0,0-1 0,0 0 0,0 0 0,-1 0 0,1 1 0,-1 5 0,-1-8 0,0 0 0,0 0 0,0 0 0,0 0 0,0 0 0,0 0 0,0-1 0,-1 1 0,1 0 0,-1-1 0,1 1 0,-1-1 0,0 0 0,1 1 0,-1-1 0,0 0 0,0 0 0,0 0 0,0-1 0,0 1 0,0 0 0,0-1 0,0 1 0,0-1 0,0 1 0,0-1 0,-3 0 0,-60 6 0,64-6 0,0 0 0,0 0 0,0 0 0,0 0 0,0 0 0,0 0 0,0 0 0,0 0 0,1 0 0,-1 0 0,0 0 0,0-1 0,0 1 0,0 0 0,0-1 0,0 1 0,1-1 0,-1 1 0,0-1 0,0 1 0,1-1 0,-1 0 0,0 1 0,1-1 0,-1 0 0,0 1 0,0-2 0,1 0 0,0 1 0,0-1 0,0 1 0,0-1 0,0 0 0,0 1 0,0-1 0,1 1 0,-1-1 0,1 1 0,-1-1 0,1 1 0,-1 0 0,1-1 0,1-1 0,7-11 0,0 1 0,20-21 0,-16 19 0,31-60 0,-15 25 0,-16 25-1365,-10 20-5461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18.7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24575,'0'7'0,"0"-1"0,0 1 0,1 0 0,0 0 0,0-1 0,0 1 0,5 10 0,-5-15 0,-1-1 0,1 1 0,0-1 0,0 0 0,0 0 0,0 1 0,0-1 0,0 0 0,1 0 0,-1 0 0,0 0 0,0 0 0,1 0 0,-1-1 0,1 1 0,-1 0 0,0-1 0,1 1 0,0-1 0,-1 0 0,1 1 0,-1-1 0,1 0 0,-1 0 0,1 0 0,0 0 0,-1 0 0,1 0 0,-1 0 0,1-1 0,-1 1 0,1 0 0,-1-1 0,1 0 0,-1 1 0,3-2 0,0 0 0,1 1 0,0-1 0,-1 1 0,1 0 0,0 0 0,-1 1 0,1-1 0,0 1 0,0 0 0,0 0 0,0 1 0,-1 0 0,1-1 0,0 2 0,-1-1 0,1 0 0,6 4 0,-9-4 0,0 1 0,0 0 0,0-1 0,0 1 0,0 0 0,0 0 0,-1 0 0,1 0 0,-1 1 0,1-1 0,-1 0 0,0 1 0,0-1 0,0 1 0,0-1 0,0 1 0,-1-1 0,1 1 0,-1-1 0,0 1 0,1 0 0,-1-1 0,-1 1 0,1 0 0,0-1 0,0 1 0,-1 0 0,0-1 0,1 1 0,-1-1 0,0 1 0,-2 3 0,1-3 7,0 0-1,0-1 0,0 1 0,0 0 1,-1-1-1,1 1 0,-1-1 1,0 0-1,0 0 0,0 0 1,0 0-1,0 0 0,0-1 0,0 1 1,0-1-1,-1 0 0,1 0 1,-6 1-1,5-1-112,-1 0 0,0 0 0,1 0 0,-1-1 0,0 1 0,0-1-1,0 0 1,1-1 0,-1 1 0,0-1 0,1 0 0,-1 0 0,-6-2 0,7 0-6720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19.9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41 24575,'0'-1'0,"1"-1"0,3 0 0,8-1 0,5 0 0,8 0 0,4-1 0,2 1 0,-1-1 0,-2 0 0,-5 0 0,-5 1 0,-5 0 0,-3 2 0,-3 0-8191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22.8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24575,'0'19'0,"-1"-14"0,1-1 0,0 1 0,0-1 0,0 1 0,1 0 0,-1-1 0,3 9 0,-2-12 0,0 0 0,0 0 0,0 1 0,0-1 0,0 0 0,0 0 0,0 0 0,0 0 0,0 0 0,0 0 0,1 0 0,-1 0 0,0-1 0,1 1 0,-1-1 0,1 1 0,-1-1 0,0 1 0,1-1 0,-1 0 0,1 1 0,-1-1 0,1 0 0,0 0 0,-1 0 0,1 0 0,-1 0 0,2-1 0,4 1 0,-1-1 0,1 2 0,0-1 0,-1 1 0,1 0 0,-1 0 0,1 1 0,-1 0 0,12 5 0,-16-6 0,0 0 0,0 0 0,-1 0 0,1 1 0,-1-1 0,1 1 0,-1-1 0,0 1 0,1-1 0,-1 1 0,0 0 0,0-1 0,0 1 0,0 0 0,0 0 0,-1 0 0,1 0 0,-1 0 0,1 0 0,-1 0 0,0 0 0,1 0 0,-1 0 0,0 0 0,-1 0 0,1 0 0,0 0 0,0 0 0,-1 0 0,1 0 0,-1 0 0,0 0 0,0 0 0,1 0 0,-1 0 0,0 0 0,-2 1 0,3-2 0,-1 0 0,0 0 0,1 0 0,-1 0 0,0 0 0,0 0 0,0 0 0,0 0 0,0-1 0,1 1 0,-1 0 0,0-1 0,-1 1 0,1-1 0,0 1 0,0-1 0,0 1 0,0-1 0,0 0 0,0 1 0,-1-1 0,1 0 0,0 0 0,0 0 0,0 0 0,-2 0 0,-37-8 0,14 2 0,-8 0-1365,29 6-5461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23.7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22 24575,'1'0'0,"2"0"0,1 0 0,2-1 0,3-1 0,1 1 0,3 0 0,4-1 0,2 0 0,1 0 0,2 1 0,0 0 0,-4 0 0,-3-1 0,-3 1 0,-3-2 0,-3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3:49.1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 24575,'-10'79'0,"1"-10"0,9 15-1365,0-79-5461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3:52.0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52 24575,'0'-3'0,"0"1"0,1 0 0,-1-1 0,1 1 0,-1 0 0,1-1 0,0 1 0,0 0 0,0 0 0,0 0 0,0 0 0,0 0 0,1 0 0,-1 0 0,1 0 0,-1 1 0,1-1 0,0 0 0,0 1 0,0 0 0,0-1 0,0 1 0,0 0 0,0 0 0,3-1 0,-4 1 0,0 1 0,0 0 0,0-1 0,1 1 0,-1 0 0,0 0 0,0 0 0,0 0 0,0 0 0,0 0 0,1 0 0,-1 0 0,0 1 0,0-1 0,0 0 0,0 1 0,0-1 0,0 1 0,0-1 0,2 2 0,-2-1 0,0 0 0,1 1 0,-1-1 0,0 1 0,0-1 0,-1 1 0,1-1 0,0 1 0,0-1 0,-1 1 0,1 0 0,-1-1 0,0 1 0,1 0 0,-1 0 0,0-1 0,0 1 0,0 2 0,-1 5 0,-1 1 0,0-1 0,0 0 0,-1 0 0,0-1 0,-1 1 0,0-1 0,0 1 0,-1-1 0,1 0 0,-2-1 0,-7 10 0,-14 22 0,28-38 0,-1 0 0,1-1 0,-1 1 0,1-1 0,-1 1 0,1-1 0,-1 1 0,1-1 0,0 0 0,-1 1 0,1-1 0,0 0 0,-1 1 0,1-1 0,0 0 0,0 0 0,-1 0 0,1 1 0,0-1 0,0 0 0,-1 0 0,1 0 0,0 0 0,0-1 0,-1 1 0,1 0 0,1 0 0,29 0 0,-30 0 0,93 6-1365,-89-6-5461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1:09:20.0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28.5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1 24575,'-4'1'0,"1"-1"0,0 2 0,-1-1 0,1 0 0,0 1 0,0-1 0,0 1 0,0 0 0,0 0 0,0 0 0,1 0 0,-1 1 0,-3 4 0,0-1 0,0 0 0,1 0 0,0 1 0,-7 13 0,9-13 0,1 0 0,0 1 0,0-1 0,1 1 0,0 0 0,0-1 0,1 1 0,0 0 0,0 0 0,1-1 0,0 1 0,0-1 0,1 1 0,0-1 0,0 1 0,4 7 0,-5-12 0,0 1 0,1-1 0,-1 1 0,1-1 0,0 0 0,0 0 0,0 0 0,1 0 0,-1-1 0,1 1 0,-1 0 0,1-1 0,0 0 0,0 1 0,0-1 0,0-1 0,1 1 0,-1 0 0,0-1 0,1 1 0,-1-1 0,1 0 0,-1 0 0,1-1 0,0 1 0,-1-1 0,1 0 0,0 0 0,-1 0 0,1 0 0,0 0 0,-1-1 0,1 0 0,-1 0 0,6-1 0,-7 1 0,1-1 0,0 1 0,-1-1 0,1 0 0,-1 0 0,0 1 0,1-2 0,-1 1 0,0 0 0,0 0 0,0-1 0,-1 1 0,1-1 0,0 1 0,-1-1 0,0 0 0,0 1 0,0-1 0,0 0 0,0 0 0,0 0 0,-1 0 0,1-5 0,-1 6 0,1 0 0,-1 0 0,0 0 0,0 1 0,0-1 0,-1 0 0,1 0 0,0 0 0,-1 1 0,1-1 0,-1 0 0,1 0 0,-1 1 0,0-1 0,0 0 0,0 1 0,0-1 0,0 1 0,0-1 0,0 1 0,0 0 0,-1-1 0,1 1 0,-1 0 0,1 0 0,-1 0 0,1 0 0,-1 0 0,0 0 0,1 0 0,-1 1 0,0-1 0,1 1 0,-1-1 0,0 1 0,0-1 0,0 1 0,-3 0 0,-8 0-115,7-1 25,-1 0 1,1 1 0,0 0 0,-1 0-1,1 1 1,-1-1 0,1 1 0,0 1-1,-1-1 1,1 1 0,0 0-1,0 1 1,-11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45.89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23 1 24575,'-2'35'0,"-8"46"0,1-12 0,9-67 0,-1 0 0,1 0 0,0 0 0,0-1 0,-1 1 0,1 0 0,1 0 0,-1 0 0,0 0 0,0 0 0,1 0 0,-1-1 0,1 1 0,0 0 0,-1 0 0,2 1 0,0-1 0,0-1 0,0 0 0,0 0 0,0-1 0,0 1 0,0 0 0,0-1 0,0 1 0,0-1 0,0 0 0,1 0 0,-1 0 0,0 0 0,4 0 0,109-2-1365,-109 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47.16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27 0 24575,'-2'44'62,"-10"58"0,0-6-1551,11-89-5337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4:51.8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12 24575,'35'-6'0,"-31"5"0,-1 0 0,1 0 0,-1 0 0,1 0 0,0 1 0,-1 0 0,1-1 0,0 2 0,4-1 0,-7 1 0,0-1 0,0 1 0,1 0 0,-1 0 0,0 0 0,0 0 0,0 0 0,0 0 0,0 0 0,0 0 0,0 0 0,-1 0 0,1 0 0,0 0 0,-1 1 0,1-1 0,-1 0 0,1 1 0,-1-1 0,1 0 0,-1 1 0,0-1 0,0 0 0,0 1 0,0-1 0,0 1 0,0-1 0,0 0 0,-1 3 0,1 0 0,0 0 0,0 0 0,-1-1 0,1 1 0,-1 0 0,0-1 0,0 1 0,0-1 0,-1 1 0,1-1 0,-1 0 0,0 1 0,0-1 0,0 0 0,0 0 0,-1 0 0,1-1 0,-6 5 0,-2 1 0,0-1 0,-1-1 0,1 0 0,-16 6 0,-5 3 0,101-11 0,-40 1-455,-1 0 0,37 13 0,-60-16-6371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08.1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 24575,'2'27'0,"0"1"0,7 26 0,-3-17 0,0 9-1365,-5-41-5461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18.2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29 24575,'1'-1'0,"0"-1"0,0 1 0,0 0 0,0 0 0,0 0 0,0-1 0,0 1 0,1 0 0,-1 0 0,0 1 0,1-1 0,-1 0 0,0 0 0,1 1 0,-1-1 0,1 1 0,-1-1 0,3 0 0,30-7 0,-33 7 0,1 1 0,-1-1 0,1 1 0,0 0 0,-1 0 0,1 0 0,0 0 0,-1 0 0,1 0 0,-1 0 0,1 1 0,0-1 0,-1 1 0,1-1 0,-1 1 0,1-1 0,-1 1 0,1 0 0,-1 0 0,0 0 0,1 0 0,-1 0 0,0 0 0,0 0 0,1 0 0,-1 0 0,0 1 0,0-1 0,-1 0 0,1 1 0,1 2 0,-1-2 0,-1 0 0,0 0 0,0 0 0,-1 0 0,1 0 0,0 0 0,-1 0 0,1 0 0,-1 0 0,0-1 0,1 1 0,-1 0 0,0 0 0,0 0 0,0-1 0,0 1 0,0-1 0,-1 1 0,1-1 0,-1 1 0,1-1 0,-1 0 0,1 1 0,-1-1 0,1 0 0,-4 1 0,-10 6 0,12-8 0,0 1 0,0 1 0,1-1 0,-1 0 0,0 1 0,1-1 0,-1 1 0,1 0 0,-1 0 0,1 0 0,0 0 0,0 0 0,-4 5 0,10-6 0,0 0 0,0 0 0,1 0 0,-1-1 0,0 1 0,1-1 0,-1 0 0,6-1 0,-6 0 0,2 1 0,0 0 0,0 1 0,0-1 0,0 1 0,-1 0 0,1 0 0,0 1 0,11 4 0,-15-5 0,0 1 0,0-1 0,0 0 0,-1 1 0,1-1 0,0 1 0,0-1 0,-1 1 0,1 0 0,-1 0 0,0 0 0,1 0 0,-1 0 0,0 0 0,0 0 0,0 0 0,0 0 0,-1 1 0,1-1 0,-1 0 0,1 0 0,-1 1 0,0-1 0,0 1 0,0-1 0,0 3 0,-1-3 0,0 0 0,0 0 0,0 0 0,0 0 0,0 0 0,-1 0 0,1 0 0,-1 0 0,1-1 0,-1 1 0,0-1 0,0 1 0,1-1 0,-1 1 0,0-1 0,0 0 0,-1 0 0,1 0 0,0 0 0,-3 0 0,-48 17 0,23-16-1365,25-2-5461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22.1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 24575,'32'-6'0,"18"-2"0,-48 7 0,-1 1 0,0 0 0,1 0 0,-1 1 0,1-1 0,-1 0 0,0 0 0,1 1 0,-1-1 0,0 1 0,1-1 0,-1 1 0,0 0 0,0-1 0,1 1 0,-1 0 0,0 0 0,0 0 0,0 0 0,0 0 0,0 0 0,0 0 0,0 0 0,-1 0 0,1 0 0,0 0 0,0 1 0,0 1 0,-1-2 0,0-1 0,1 1 0,-1 0 0,0 0 0,0-1 0,0 1 0,0 0 0,0 0 0,0-1 0,0 1 0,0 0 0,0 0 0,0-1 0,0 1 0,0 0 0,-1 0 0,1-1 0,0 1 0,-1 0 0,1-1 0,0 1 0,-1 0 0,1-1 0,-1 1 0,1-1 0,-1 1 0,1 0 0,-1-1 0,0 1 0,-23 11 0,22-12 0,0 1 0,0-1 0,1 1 0,-1-1 0,0 1 0,1 0 0,-1 0 0,1 0 0,-1 0 0,1 0 0,-1 0 0,1 0 0,0 0 0,-1 0 0,1 1 0,0-1 0,-2 3 0,8-1 0,1 0 0,0-1 0,-1 0 0,1 0 0,0-1 0,0 1 0,9 0 0,-12-2 0,-1 0 0,-1 0 0,1 1 0,0-1 0,-1 0 0,1 0 0,0 1 0,-1-1 0,1 1 0,0 0 0,-1-1 0,1 1 0,-1 0 0,1 0 0,-1 0 0,0 0 0,1 0 0,-1 0 0,0 1 0,0-1 0,0 0 0,0 1 0,0-1 0,0 0 0,0 1 0,0 0 0,0-1 0,-1 1 0,1-1 0,-1 1 0,1 0 0,-1-1 0,1 1 0,-1 0 0,0-1 0,0 1 0,0 0 0,0 0 0,0-1 0,0 1 0,-1 0 0,1-1 0,-1 1 0,1 0 0,-2 2 0,1-1 0,-1 1 0,0-1 0,0 0 0,0 0 0,0 0 0,0 0 0,-1 0 0,1 0 0,-1-1 0,0 1 0,1-1 0,-1 0 0,0 0 0,-1 0 0,1 0 0,0 0 0,0-1 0,-1 1 0,1-1 0,-8 1 0,-65-1-1365,70-1-5461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34.7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21 24575,'1'-1'0,"-1"0"0,1-1 0,0 1 0,0 0 0,0 0 0,0 0 0,0 0 0,1 0 0,-1 1 0,0-1 0,0 0 0,1 0 0,-1 1 0,0-1 0,1 1 0,-1-1 0,0 1 0,1-1 0,-1 1 0,1 0 0,-1 0 0,1 0 0,1 0 0,39-4 0,-40 4 0,0 0 0,1 0 0,-1 0 0,1 0 0,-1 0 0,0 1 0,1-1 0,-1 1 0,0-1 0,1 1 0,-1 0 0,0 0 0,0 0 0,0 0 0,0 0 0,0 1 0,0-1 0,0 1 0,0-1 0,0 1 0,-1 0 0,1 0 0,-1-1 0,1 1 0,-1 0 0,0 0 0,1 1 0,-1-1 0,0 0 0,-1 0 0,1 0 0,0 1 0,-1-1 0,1 1 0,-1-1 0,0 0 0,1 1 0,-1-1 0,0 1 0,-1-1 0,1 3 0,-1 1 0,1 0 0,-1 0 0,-1 0 0,1 0 0,-1 0 0,0-1 0,0 1 0,-1-1 0,1 1 0,-1-1 0,0 0 0,-1 0 0,1 0 0,-1 0 0,0-1 0,-6 6 0,-11-3 0,19-7 0,0 0 0,1 0 0,-1 0 0,0 1 0,1-1 0,-1 1 0,0-1 0,1 1 0,-1 0 0,1-1 0,-1 1 0,1 0 0,-1 0 0,1 0 0,0 0 0,-3 3 0,52-9 0,69-1-1365,-108 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45.7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27 24575,'20'-1'0,"0"-1"0,36-8 0,-39 6 0,-1 0 0,1 2 0,0 0 0,31 1 0,-47 1 0,0 0 0,0 0 0,0 0 0,0 0 0,0 0 0,0 0 0,0 0 0,0 1 0,-1-1 0,1 0 0,0 1 0,0-1 0,0 0 0,0 1 0,-1-1 0,1 1 0,0 0 0,0-1 0,-1 1 0,1-1 0,0 1 0,-1 0 0,1 0 0,-1-1 0,1 1 0,-1 0 0,1 0 0,-1 0 0,0 0 0,1-1 0,-1 1 0,0 0 0,0 0 0,0 0 0,1 0 0,-1 0 0,0 0 0,0 0 0,0 0 0,0 0 0,-1 0 0,1 0 0,0-1 0,0 1 0,-1 0 0,1 0 0,0 0 0,-1 0 0,1 0 0,-1 1 0,-1 1 0,1-1 0,-1 1 0,1 0 0,-1 0 0,0-1 0,0 1 0,0-1 0,0 0 0,-1 0 0,1 1 0,0-1 0,-1-1 0,0 1 0,-3 2 0,-22 4 0,0-1 0,-51 6 0,151 9 0,-46-17 0,26 4 0,-49-8 0,0 0 0,-1-1 0,1 1 0,-1 0 0,1 0 0,-1 0 0,0 1 0,1-1 0,-1 1 0,0-1 0,0 1 0,0 0 0,4 3 0,-5-1 0,1 1 0,-1-1 0,0 0 0,0 0 0,0 1 0,-1-1 0,0 1 0,1-1 0,-2 0 0,1 1 0,0-1 0,-1 1 0,0-1 0,0 0 0,0 0 0,-1 1 0,1-1 0,-1 0 0,0 0 0,0 0 0,0-1 0,-1 1 0,1 0 0,-1-1 0,-4 5 0,-1-4-80,-1 0 0,1-1-1,-1 0 1,1 0 0,-1-1-1,0 0 1,0 0 0,0-1-1,-1 0 1,1-1 0,0 0 0,0 0-1,0-1 1,0 0 0,0-1-1,-16-5 1,19 5-6746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5:48.7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5 24575,'37'-2'0,"-25"1"0,0 0 0,0 1 0,0 0 0,-1 1 0,18 3 0,-28-3 0,1 0 0,-1 0 0,0 0 0,1 0 0,-1 0 0,0 0 0,0 1 0,0-1 0,0 0 0,0 1 0,0-1 0,0 0 0,0 1 0,-1 0 0,1-1 0,0 1 0,-1-1 0,1 1 0,-1 0 0,0-1 0,0 1 0,1 0 0,-1-1 0,0 1 0,0 0 0,-1-1 0,1 1 0,0 0 0,-1-1 0,1 1 0,-2 2 0,1 3 0,0-1 0,-1 0 0,0 1 0,-1-1 0,1 0 0,-1 0 0,-4 6 0,-2 0 0,0 0 0,-1 0 0,-1-1 0,0-1 0,0 0 0,-1 0 0,0-1 0,-26 14 0,38-22 0,-1-1 0,1 0 0,-1 0 0,1 0 0,-1 0 0,0 0 0,1 0 0,-1 0 0,1 0 0,-1 0 0,1 0 0,-1 0 0,0 0 0,1 0 0,-1 0 0,1 0 0,-1 0 0,1-1 0,-1 1 0,1 0 0,-1-1 0,1 1 0,-1 0 0,1-1 0,-1 1 0,1 0 0,-1-1 0,1 1 0,0-1 0,-1 1 0,1-1 0,0 1 0,-1-1 0,1 1 0,0-1 0,0 1 0,-1-1 0,1 1 0,0-1 0,0 0 0,0 1 0,0-1 0,0 1 0,0-1 0,0 0 0,0 1 0,0-1 0,0 1 0,0-1 0,0 1 0,0-1 0,0 0 0,1 1 0,-1-1 0,0-1 0,0 0 0,1 0 0,-1 1 0,0-1 0,1 0 0,-1 0 0,1 1 0,0-1 0,0 0 0,-1 1 0,1-1 0,0 1 0,0-1 0,0 1 0,1-1 0,-1 1 0,0 0 0,1-1 0,-1 1 0,3-1 0,0 0 5,0 0-1,1 1 1,-1-1-1,1 1 1,0 0-1,-1 0 0,1 1 1,0 0-1,-1 0 1,1 0-1,0 0 1,0 0-1,-1 1 1,1 0-1,7 3 1,-1 1-106,0 0 0,0 1 0,0 0 0,14 13 0,0-2-831,-21-14-5894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5:34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07.0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99 0 24575,'-3'1'0,"-1"0"0,1 0 0,0 1 0,-1-1 0,1 1 0,0 0 0,0 0 0,0 0 0,0 0 0,0 0 0,1 0 0,-1 1 0,1 0 0,-1-1 0,1 1 0,0 0 0,-2 3 0,-31 55 0,33-57 0,1 1 0,-1 0 0,1-1 0,0 1 0,1 0 0,-1-1 0,1 1 0,0 0 0,0 0 0,0 0 0,1-1 0,-1 1 0,1 0 0,3 6 0,-4-9 0,1-1 0,0 1 0,-1-1 0,1 1 0,0-1 0,0 1 0,0-1 0,0 0 0,0 1 0,0-1 0,1 0 0,-1 0 0,0 0 0,1 0 0,-1 0 0,1 0 0,-1 0 0,1 0 0,-1-1 0,1 1 0,-1-1 0,1 1 0,0-1 0,-1 1 0,1-1 0,0 0 0,-1 0 0,1 0 0,0 0 0,0 0 0,-1 0 0,1-1 0,0 1 0,-1 0 0,1-1 0,0 1 0,-1-1 0,1 0 0,-1 1 0,1-1 0,-1 0 0,1 0 0,1-2 0,-2 2 0,1 0 0,0 0 0,-1 0 0,1 0 0,-1-1 0,0 1 0,1 0 0,-1-1 0,0 1 0,0-1 0,0 0 0,0 1 0,0-1 0,0 0 0,0 1 0,-1-1 0,1 0 0,-1 0 0,1 0 0,-1 0 0,0 0 0,0 0 0,1 1 0,-1-1 0,-1 0 0,1 0 0,0 0 0,0 0 0,-1 0 0,1 0 0,-1 0 0,1 1 0,-1-1 0,0 0 0,0 0 0,0 1 0,0-1 0,0 1 0,0-1 0,0 1 0,-1-1 0,1 1 0,-1-1 0,1 1 0,-1 0 0,1 0 0,-1 0 0,1 0 0,-1 0 0,0 0 0,0 1 0,1-1 0,-1 0 0,0 1 0,0-1 0,0 1 0,0 0 0,-2 0 0,-43 0-1365,43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32.8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35 24575,'3'-4'0,"1"1"0,0 0 0,0 0 0,0 0 0,0 0 0,0 0 0,0 1 0,1 0 0,-1 0 0,1 0 0,7-2 0,-11 4 0,0 0 0,0 0 0,0 0 0,1 0 0,-1 0 0,0 0 0,0 0 0,0 0 0,1 0 0,-1 1 0,0-1 0,0 1 0,0-1 0,0 0 0,0 1 0,0 0 0,0-1 0,0 1 0,2 1 0,-2 0 0,0-1 0,1 1 0,-1 0 0,0 0 0,0 0 0,0 0 0,0 0 0,0 0 0,-1 1 0,1-1 0,0 0 0,-1 0 0,1 5 0,-1-5 0,0 1 0,1 0 0,-1 0 0,0-1 0,0 1 0,-1 0 0,1 0 0,-1-1 0,1 1 0,-1 0 0,0-1 0,0 1 0,0-1 0,0 1 0,0-1 0,-1 0 0,1 1 0,-1-1 0,1 0 0,-1 0 0,0 0 0,0 0 0,0 0 0,0 0 0,-3 1 0,-4 6 0,-7 2 0,13-10 0,0 1 0,0 0 0,0 0 0,0 0 0,0 0 0,1 0 0,-1 0 0,1 1 0,0-1 0,0 1 0,-3 4 0,8-6 0,0 1 0,0-1 0,1 0 0,-1 0 0,1 0 0,-1-1 0,1 1 0,-1-1 0,1 0 0,-1 0 0,1 0 0,6-1 0,-5 1 0,19 0-455,0 2 0,28 6 0,-43-7-6371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35.5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64 24575,'1'-9'0,"1"0"0,0 0 0,1 0 0,-1 1 0,6-12 0,-9 27 0,1 0 0,-1-1 0,1 1 0,1 0 0,-1 0 0,1 0 0,3 11 0,1 27 0,-5 40-1365,0-79-5461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38.2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105 26 24575,'0'-1'0,"1"-1"0,-1 1 0,1 0 0,0 0 0,-1-1 0,1 1 0,0 0 0,0 0 0,0 0 0,-1 0 0,1 0 0,0 0 0,1 0 0,-1 0 0,0 1 0,0-1 0,0 0 0,0 0 0,1 1 0,-1-1 0,0 1 0,0-1 0,1 1 0,-1 0 0,0 0 0,3-1 0,-1 0 0,0 1 0,0-1 0,0 1 0,-1 0 0,1 0 0,0 0 0,0 0 0,0 0 0,0 0 0,-1 1 0,1-1 0,3 2 0,-4-1 0,0 0 0,0 0 0,0 0 0,-1 1 0,1-1 0,0 0 0,-1 1 0,1-1 0,-1 1 0,1 0 0,-1-1 0,0 1 0,0 0 0,0 0 0,0 0 0,0 0 0,0 0 0,-1 0 0,1 0 0,0 0 0,-1 0 0,0 0 0,1 0 0,-1 4 0,-1-4 0,1 0 0,-1 0 0,0 0 0,0 0 0,0-1 0,0 1 0,0 0 0,0 0 0,0-1 0,0 1 0,-1-1 0,1 1 0,-1-1 0,1 0 0,-1 0 0,0 1 0,1-1 0,-1 0 0,0 0 0,0-1 0,1 1 0,-1 0 0,0-1 0,0 1 0,-4 0 0,-18 3 0,-4 2 0,24-4 0,13 1 0,-4-1 0,0-1 0,0 1 0,0 1 0,0-1 0,0 1 0,-1-1 0,1 1 0,-1 1 0,1-1 0,-1 0 0,7 9 0,-10-11 0,0 0 0,0 0 0,-1 0 0,1 1 0,0-1 0,0 0 0,-1 0 0,1 1 0,-1-1 0,1 1 0,-1-1 0,1 0 0,-1 1 0,0-1 0,0 1 0,0-1 0,0 1 0,0-1 0,0 2 0,-1-1 0,1-1 0,-1 1 0,0-1 0,0 1 0,0-1 0,0 0 0,0 0 0,0 1 0,0-1 0,-1 0 0,1 0 0,0 0 0,-1 0 0,1-1 0,-1 1 0,1 0 0,-1 0 0,1-1 0,-1 1 0,1-1 0,-4 1 0,-10 2-170,-1 0-1,0-1 0,0-1 1,0 0-1,0-1 0,0-1 1,-22-4-1,29 4-6655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40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1 24575,'-13'178'-1365,"13"-172"-5461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42.18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0 24575,'-7'140'0,"6"-135"-1365,-1-1-5461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6:53.90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 24 24575,'0'-1'0,"0"0"0,0 0 0,0 0 0,1 0 0,-1 0 0,0 0 0,1 0 0,-1 0 0,1 0 0,-1 0 0,1 0 0,-1 0 0,1 0 0,0 0 0,-1 1 0,1-1 0,0 0 0,0 0 0,-1 1 0,1-1 0,0 0 0,0 1 0,0-1 0,0 1 0,0-1 0,0 1 0,0 0 0,0-1 0,0 1 0,0 0 0,0 0 0,0 0 0,0 0 0,2 0 0,0-1 0,-1 1 0,0 0 0,1 0 0,-1 1 0,0-1 0,1 0 0,-1 1 0,1-1 0,-1 1 0,0 0 0,0 0 0,0 0 0,1 0 0,1 2 0,-2-1 0,1-1 0,-1 1 0,-1 0 0,1 0 0,0 0 0,0 0 0,-1 0 0,1 1 0,-1-1 0,0 0 0,0 1 0,0-1 0,0 1 0,0 0 0,0-1 0,-1 1 0,1-1 0,-1 1 0,0 0 0,1-1 0,-1 1 0,-1 0 0,1 0 0,0-1 0,-1 1 0,1 0 0,-1-1 0,0 1 0,0-1 0,0 1 0,-2 4 0,-2 1 0,-1 0 0,0-1 0,0 1 0,0-1 0,-1 0 0,0-1 0,-11 8 0,17-13 0,-1 0 0,0 1 0,0-1 0,1 0 0,-1 1 0,0-1 0,1 1 0,0-1 0,-1 1 0,1 0 0,0 0 0,0-1 0,0 1 0,-2 3 0,4-4 0,0 0 0,0 0 0,0-1 0,0 1 0,0 0 0,0-1 0,0 1 0,0-1 0,0 1 0,0-1 0,0 1 0,0-1 0,0 0 0,0 0 0,0 0 0,0 1 0,1-1 0,-1 0 0,0 0 0,0 0 0,0-1 0,0 1 0,0 0 0,0 0 0,2-1 0,125 0-1365,-123 1-5461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7:01.46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37 24575,'0'-2'0,"-1"1"0,1 0 0,0-1 0,0 1 0,0 0 0,0-1 0,1 1 0,-1 0 0,0-1 0,1 1 0,-1 0 0,0 0 0,1-1 0,0 1 0,-1 0 0,1 0 0,0 0 0,-1 0 0,1 0 0,0 0 0,0 0 0,0 0 0,0 0 0,0 0 0,0 0 0,0 0 0,0 1 0,0-1 0,1 0 0,-1 1 0,0-1 0,0 1 0,1 0 0,-1-1 0,0 1 0,0 0 0,1 0 0,-1-1 0,0 1 0,2 0 0,-1 1 0,0-1 0,0 1 0,-1-1 0,1 1 0,0 0 0,-1 0 0,1-1 0,-1 1 0,1 0 0,-1 0 0,1 1 0,-1-1 0,0 0 0,1 0 0,-1 1 0,0-1 0,0 1 0,0-1 0,0 1 0,0-1 0,0 1 0,-1 0 0,1-1 0,0 1 0,-1 0 0,0-1 0,1 1 0,-1 0 0,0 0 0,0 3 0,1 1 0,0 0 0,-1 0 0,0 0 0,0 0 0,0 0 0,-1 0 0,0 0 0,0 0 0,0 0 0,-1 0 0,0-1 0,0 1 0,-1 0 0,1-1 0,-1 0 0,0 0 0,-1 1 0,1-2 0,-8 9 0,11-13 0,0 0 0,-1 0 0,1 0 0,0 0 0,-1 1 0,1-1 0,0 0 0,0 0 0,-1 0 0,1 1 0,0-1 0,0 0 0,-1 0 0,1 1 0,0-1 0,0 0 0,0 0 0,0 1 0,-1-1 0,1 0 0,0 1 0,0-1 0,0 0 0,0 1 0,0-1 0,0 0 0,0 1 0,0-1 0,0 0 0,0 1 0,0-1 0,0 0 0,0 1 0,0-1 0,0 0 0,0 1 0,1-1 0,-1 0 0,0 0 0,0 1 0,0-1 0,0 0 0,1 1 0,-1-1 0,0 0 0,1 1 0,21 4 0,45-4 0,-52-2 0,17 0-49,47 3-1267,-71 0-5510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03.0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24575,'0'1'0,"0"4"0,0 4 0,0 6 0,1 4 0,1 3 0,0 2 0,1 0 0,-1-1 0,1 0 0,-1-2 0,0 0 0,0-3 0,-1-4 0,-1-2 0,0-3 0,0-2-8191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05.1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 24575,'33'-28'0,"-31"27"0,0 0 0,0 0 0,0 0 0,0 1 0,1-1 0,-1 0 0,0 1 0,0 0 0,1-1 0,-1 1 0,0 0 0,0 0 0,1 0 0,-1 1 0,0-1 0,3 1 0,-4 0 0,0 1 0,0-1 0,0 1 0,-1-1 0,1 1 0,0-1 0,0 1 0,-1-1 0,1 1 0,-1-1 0,0 1 0,1 0 0,-1-1 0,0 1 0,0 0 0,0-1 0,0 1 0,0 0 0,0-1 0,-1 1 0,1 0 0,-2 2 0,2-3 0,0 0 0,-1 1 0,1-1 0,-1 0 0,1 0 0,-1 0 0,0 1 0,1-1 0,-1 0 0,0 0 0,0 0 0,0 0 0,0 0 0,0-1 0,0 1 0,0 0 0,0 0 0,0-1 0,0 1 0,0 0 0,-1-1 0,1 1 0,0-1 0,0 0 0,-1 1 0,1-1 0,0 0 0,-1 0 0,1 0 0,-2 0 0,2 0 0,0 0 0,-1 1 0,1-1 0,0 0 0,0 0 0,-1 1 0,1-1 0,0 0 0,0 1 0,0-1 0,0 1 0,0 0 0,0-1 0,0 1 0,0 0 0,0 0 0,0 0 0,0-1 0,0 1 0,-1 2 0,49 10 0,-42-10 0,0 0 0,1 1 0,-1 0 0,-1 0 0,1 0 0,-1 0 0,1 1 0,-1 0 0,0-1 0,3 7 0,-6-9 0,0 0 0,1 0 0,-1 1 0,0-1 0,0 0 0,-1 0 0,1 1 0,0-1 0,-1 1 0,1-1 0,-1 0 0,0 5 0,0-6 0,0 0 0,-1 0 0,1 1 0,0-1 0,-1 0 0,1 0 0,-1 0 0,0 0 0,1 0 0,-1 0 0,0 0 0,1 0 0,-1 0 0,0 0 0,0 0 0,0-1 0,0 1 0,0 0 0,0-1 0,0 1 0,0 0 0,0-1 0,0 1 0,-1-1 0,1 0 0,-2 1 0,-6 1 3,0-1 0,-1 0-1,1 0 1,-1-1 0,-17-2 0,-4 1-1385,24 1-5444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1:09:20.0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14.2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0 24575,'-6'6'0,"1"0"0,-1 0 0,1 0 0,1 0 0,-1 1 0,1 0 0,0 0 0,1 0 0,0 1 0,-3 9 0,3-2 0,0 0 0,2 0 0,-1 0 0,2 22 0,0-35 0,0 0 0,0 0 0,0 0 0,0 1 0,0-1 0,0 0 0,1 0 0,-1 0 0,1 0 0,0 1 0,-1-1 0,1 0 0,0 0 0,0 0 0,0-1 0,1 1 0,-1 0 0,0 0 0,1-1 0,-1 1 0,1 0 0,2 1 0,-2-2 0,1 0 0,-1-1 0,1 1 0,-1-1 0,1 0 0,-1 0 0,1 1 0,-1-2 0,1 1 0,-1 0 0,1 0 0,-1-1 0,1 1 0,-1-1 0,0 0 0,1 0 0,-1 0 0,0 0 0,0 0 0,3-2 0,-1 1 0,0 0 0,-1 0 0,1 0 0,-1 0 0,0 0 0,1-1 0,5-5 0,-9 7 0,0 1 0,0 0 0,0 0 0,0-1 0,0 1 0,0 0 0,0-1 0,0 1 0,0 0 0,0 0 0,0-1 0,0 1 0,0 0 0,0-1 0,0 1 0,0 0 0,0-1 0,0 1 0,0 0 0,0 0 0,0-1 0,0 1 0,-1 0 0,1 0 0,0-1 0,0 1 0,0 0 0,0 0 0,-1-1 0,1 1 0,0 0 0,0 0 0,-1 0 0,1-1 0,-21-8 0,16 8-45,0-1-1,0-1 0,0 1 1,0-1-1,1 1 1,-1-1-1,1-1 0,-4-3 1,0 1-910,4 3-5871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23.1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97 1 24575,'-4'0'0,"0"0"0,1 0 0,-1 1 0,1-1 0,-1 1 0,0 0 0,1 0 0,0 0 0,-1 1 0,1-1 0,0 1 0,0 0 0,0 0 0,0 0 0,0 0 0,0 0 0,0 1 0,1-1 0,-1 1 0,-2 3 0,2 0 0,-1-1 0,1 1 0,0 0 0,1 0 0,0 0 0,0 0 0,0 1 0,0-1 0,1 0 0,0 1 0,0 6 0,1-4 0,0-1 0,0 1 0,1 0 0,0-1 0,1 1 0,0-1 0,0 0 0,5 12 0,-5-16 0,0 1 0,0-1 0,0 0 0,1 0 0,-1 0 0,1 0 0,0-1 0,0 1 0,1-1 0,-1 0 0,1 0 0,0 0 0,-1 0 0,1 0 0,5 2 0,-6-4 0,-1 0 0,1 0 0,-1 0 0,1 0 0,-1 0 0,1 0 0,0-1 0,-1 1 0,1-1 0,0 0 0,0 0 0,0 0 0,-1 0 0,1 0 0,0-1 0,0 1 0,-1-1 0,1 0 0,-1 0 0,1 0 0,0 0 0,-1 0 0,1 0 0,3-4 0,-3 3 0,-1-1 0,0 0 0,0 1 0,0-1 0,0 0 0,0-1 0,-1 1 0,1 0 0,-1 0 0,0-1 0,0 1 0,0-1 0,0 1 0,0-1 0,-1 1 0,0-1 0,0 1 0,0-5 0,0 7 0,-1-1 0,1 0 0,-1 1 0,0-1 0,1 1 0,-1-1 0,0 1 0,0-1 0,0 1 0,0 0 0,0 0 0,0-1 0,-1 1 0,1 0 0,0 0 0,0 0 0,-1 0 0,1 0 0,-1 0 0,1 1 0,-1-1 0,1 0 0,-1 1 0,0-1 0,1 1 0,-1 0 0,1-1 0,-1 1 0,0 0 0,1 0 0,-1 0 0,-2 0 0,-69 3 0,62-2 0,6 0-1365,1 1-5461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35.9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1 24575,'-2'0'0,"0"0"0,0 0 0,-1 0 0,1 1 0,0-1 0,0 1 0,0 0 0,0 0 0,0 0 0,0 0 0,0 0 0,0 0 0,1 0 0,-1 0 0,0 1 0,1-1 0,-1 1 0,1-1 0,-3 4 0,1 0 0,-1 0 0,1 0 0,1 0 0,-1 1 0,1 0 0,0-1 0,-2 7 0,1 3 0,0 0 0,1 0 0,1 1 0,0 29 0,2-38 0,1 0 0,-1 0 0,1 0 0,0-1 0,1 1 0,-1-1 0,1 1 0,1-1 0,-1 0 0,1 0 0,8 9 0,-11-14 0,0 1 0,0-1 0,1 1 0,-1-1 0,1 0 0,-1 1 0,1-1 0,0 0 0,-1 0 0,1 0 0,0 0 0,0-1 0,-1 1 0,1 0 0,0-1 0,0 1 0,0-1 0,0 0 0,0 1 0,0-1 0,0 0 0,0 0 0,0-1 0,0 1 0,0 0 0,0 0 0,0-1 0,0 0 0,-1 1 0,1-1 0,0 0 0,0 0 0,0 0 0,-1 0 0,1 0 0,-1 0 0,1 0 0,-1 0 0,1-1 0,-1 1 0,1-1 0,-1 1 0,0-1 0,0 0 0,1-2 0,0 2 0,0-1 0,0 0 0,0 0 0,0 0 0,-1 0 0,0-1 0,1 1 0,-1 0 0,-1 0 0,1-1 0,0 1 0,0-7 0,-1 9 0,0 0 0,-1-1 0,1 1 0,0 0 0,0 0 0,-1 0 0,1 0 0,0 0 0,-1 0 0,1 0 0,-1 0 0,0 0 0,1 0 0,-1 0 0,0 0 0,0 0 0,1 0 0,-1 0 0,0 0 0,0 1 0,0-1 0,0 0 0,0 1 0,0-1 0,0 1 0,0-1 0,0 1 0,0 0 0,-1-1 0,1 1 0,0 0 0,0 0 0,0-1 0,0 1 0,-1 0 0,1 0 0,0 1 0,0-1 0,-2 0 0,-77-12-1365,74 12-5461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46.1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174 88 24575,'-1'-4'0,"0"0"0,0 0 0,0 0 0,0 0 0,-1 1 0,1-1 0,-1 1 0,0-1 0,0 1 0,0-1 0,-1 1 0,1 0 0,-1 0 0,0 0 0,0 0 0,0 1 0,0-1 0,0 1 0,0 0 0,-6-3 0,5 3 0,1-1 0,-1 1 0,0 0 0,0 1 0,0-1 0,0 1 0,0-1 0,-1 1 0,1 1 0,0-1 0,0 0 0,-1 1 0,1 0 0,0 0 0,-1 0 0,1 1 0,0 0 0,-8 1 0,9 0 0,1 0 0,-1 0 0,1 0 0,-1 0 0,1 0 0,0 1 0,-1-1 0,1 1 0,1-1 0,-1 1 0,0 0 0,1 0 0,-1-1 0,1 1 0,0 0 0,0 1 0,0-1 0,0 0 0,0 0 0,1 0 0,0 0 0,-1 1 0,1-1 0,1 6 0,-1-7 0,0 0 0,0 1 0,0-1 0,1 0 0,-1 1 0,1-1 0,-1 0 0,1 1 0,0-1 0,0 0 0,0 0 0,0 0 0,0 0 0,1 0 0,-1 0 0,0 0 0,1 0 0,0 0 0,-1-1 0,1 1 0,0-1 0,0 1 0,0-1 0,0 0 0,0 0 0,0 0 0,0 0 0,0 0 0,1 0 0,-1 0 0,0-1 0,1 1 0,3 0 0,0-1 0,0 0 0,1 0 0,-1 0 0,0 0 0,0-1 0,0 0 0,0 0 0,11-4 0,-14 3 0,-1 0 0,1 0 0,0-1 0,-1 1 0,0 0 0,1-1 0,-1 1 0,0-1 0,0 0 0,0 0 0,-1 0 0,1 0 0,-1 0 0,0 0 0,0 0 0,0 0 0,1-6 0,3 35 0,-2 21 0,-3 91-1365,0-131-5461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8:51.3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8 24575,'0'0'0,"0"0"0,0-1 0,0 1 0,0 0 0,0 0 0,0-1 0,0 1 0,0 0 0,0 0 0,0-1 0,0 1 0,0 0 0,0 0 0,0-1 0,0 1 0,0 0 0,0 0 0,-1-1 0,1 1 0,0 0 0,0 0 0,0 0 0,0-1 0,-1 1 0,1 0 0,0 0 0,0 0 0,0 0 0,-1 0 0,1-1 0,0 1 0,0 0 0,0 0 0,-1 0 0,1 0 0,0 0 0,0 0 0,-1 0 0,1 0 0,-1 0 0,-11 5 0,-9 12 0,18-12 0,0 0 0,0 1 0,1-1 0,-1 1 0,1-1 0,1 1 0,-1 0 0,1 0 0,0 0 0,-1 10 0,4 64 0,-1-74 0,-1-4 0,0 1 0,1-1 0,-1 0 0,1 0 0,0 1 0,0-1 0,0 0 0,0 0 0,0 0 0,0 0 0,0 0 0,1 0 0,-1 0 0,1-1 0,-1 1 0,1 0 0,0-1 0,0 1 0,-1-1 0,1 0 0,0 1 0,0-1 0,0 0 0,1 0 0,-1-1 0,0 1 0,0 0 0,0-1 0,1 1 0,-1-1 0,0 0 0,1 1 0,-1-1 0,0 0 0,1-1 0,-1 1 0,5-1 0,-5 1 0,0 0 0,0-1 0,0 1 0,0 0 0,0-1 0,0 1 0,-1-1 0,1 0 0,0 1 0,0-1 0,0 0 0,0 0 0,-1 0 0,1 0 0,-1-1 0,1 1 0,-1 0 0,1-1 0,-1 1 0,0-1 0,1 1 0,-1-1 0,0 0 0,0 0 0,0 1 0,0-1 0,-1 0 0,1 0 0,0 0 0,-1 0 0,1 0 0,-1 0 0,0 0 0,0 0 0,0 0 0,0 0 0,0 0 0,0 0 0,0 0 0,-1 0 0,0-2 0,0 2 5,0 0 0,0 1 1,-1-1-1,1 0 0,-1 1 0,1-1 0,-1 1 0,0-1 0,1 1 0,-1 0 0,0 0 0,0 0 0,0 0 0,0 0 1,0 0-1,0 0 0,0 1 0,0-1 0,-1 1 0,1-1 0,-3 1 0,-49-3-1237,51 3 987,-2 0-6581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08.88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1 600 24575,'10'-7'0,"0"1"0,1-1 0,0 2 0,0 0 0,0 0 0,1 1 0,0 0 0,13-1 0,7-4 0,284-85 0,-275 80 0,287-112 0,-41 17 0,-206 82 0,-4 4 0,1 4 0,94-11 0,-121 22 0,-18 2 0,0-1 0,-1-2 0,61-24 0,-11-3-1365,-78 34-5461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15.2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24575,'15'407'0,"-1"244"0,-16-411 0,33 206 0,-10-211 0,-21-140 0,-2-78 0,1 1 0,1 0 0,1 0 0,0-1 0,2 1 0,5 25 0,-5-38-1365,-1 0-5461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18.3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39 24575,'238'14'0,"-32"-1"0,-164-12 0,170-2 0,11-26 0,-85 14 0,-128 11-21,1 1-1,0-2 1,-1 0-1,15-5 1,-4 1-1237,-17 5-5568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23.19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58 0 24575,'1'3'0,"1"-1"0,-1 1 0,0 0 0,0-1 0,-1 1 0,1 0 0,0-1 0,-1 1 0,0 0 0,0 0 0,0 0 0,0-1 0,0 5 0,0 3 0,25 217 0,-24-183 0,-2-1 0,-10 65 0,4-43 0,-3 22 0,-8 160 0,7-125 0,2-27 0,1 558 0,9-424 0,-1-225-46,-1 1-1,0 0 1,0-1 0,0 1-1,-1-1 1,1 0-1,-4 7 1,1-3-948,3-4-5832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7:39:38.77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1 24575,'-2'24'0,"-1"1"0,-1-1 0,-8 26 0,5-22 0,2-6-1365,5-17-5461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DD22E-FEE4-996E-1E52-B74E90FEC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102D10-09C5-E69E-0BA4-3B60F9C3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B64706-8EA6-7860-6275-2592FDA7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C4D171-68CD-171D-719B-835F3952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DF70F-C778-235B-5F9A-90178A5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5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89CDD-8401-7C54-582E-0700F1CB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32BA89-9C5A-5300-120D-F952BFA59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9D5FD-5042-ED7D-E435-761D7234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35D7C-CD63-EA5D-2780-1CD3428E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264CD-2772-B77B-1B80-03C39DA5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3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CAD5FB-6070-7A09-9F85-D56E8CA32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E2C9C3-3808-D243-05FE-2BDEDDC6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41ED2F-A879-386C-7757-A31EEE60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E4833-FDA7-6902-02C0-2AD94D1E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E850C-2D27-1981-D784-E2A23A43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0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FF6D6-CEA8-3BFA-477A-D85C504A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A5A37-5DFF-1C70-0511-507DCE31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D50BE-48F1-1E02-3A24-3A1980EF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4D089-1C13-8C38-E673-9B152332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2B76D-E2B8-3167-67DC-599E4209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5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479D3-4666-A675-28E8-B00096B0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555FCA-0AB4-E1DD-E5AB-5CACBB96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548C6-32B0-251B-ED98-11086227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47B2B-149B-2205-6433-7D4E9059A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A1B6F-4CDF-68AF-124B-6437D6CF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9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809F2-7910-F43C-335E-009B7D05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3611C-1F4E-458D-D24C-F157249B2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10219A-25FE-96B4-782C-7308AEEA1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58EAB-44E0-F8C3-C068-5179A969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12BC22-55D1-E06A-4F04-892C8546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EFFB55-028F-864E-BAC0-2D57F392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6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E6CEA-A540-D021-F260-BCBF6E20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531A90-3D7A-2699-AD9E-BD0DA57AE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7FAD1-AE99-3528-A359-1676526A8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B5855A-F0D6-1BF8-531D-28A3BCE32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68DBC-51FF-EF6E-51BC-E3E7A6839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7D2EF7-CFDC-E138-3101-A611962E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388A8B-76F2-F447-CDBD-EC2E5EDF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A2C0BB-1544-DE99-0DA3-178E0E23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5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157E4-CF3F-4B03-CA11-56480EC5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5C938F-F98F-9870-C20B-16A8BE00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0DFA82-F0AE-A9D7-B09A-505ABD63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2B94D3-F1D1-BEB2-928E-B2A0DC2C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3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74CC5C-E026-F245-120B-91DA5747C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4A350-7A97-2067-D39E-A9DC1C8B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92E20-A406-BFA1-A0B5-8F2F2AC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5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03993-CE39-2A11-2476-2A4898CD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F94EBD-3960-5167-DAE7-1A11719EC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74C4C3-D2F5-D585-3E33-3A896448C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496A5-1793-598A-F83E-981A903E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0AE4E6-2936-6EE4-A2A3-E2B6F026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DE83A3-324E-09D8-740B-F3279913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5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78884-F057-1AF9-1567-004F67AA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D00AAE-95DD-B92B-B469-F3C92F681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E330D-1776-9186-C481-B92D7CBE3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CD8412-D66F-E211-9596-8E3D7A07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B62D9F-500E-E2BB-C1D7-CDCC8511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F05E4-3F82-8568-06C4-E25FDA6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7A3F8C-4DF4-FBF6-E96F-8D952A1A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5B52AF-14D9-FD43-2C78-E79099FA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4B26F-CD14-85C8-2A5B-2F8E257E1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B1051-3B2F-4146-A2A7-DB90F4E86D15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FFB6A7-6889-8C5D-0FAA-B8519B288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5C0AB-12AA-2579-D52C-55CD27AE9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A85D-CA7C-47F0-ACE2-EE160DED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0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2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png"/><Relationship Id="rId299" Type="http://schemas.openxmlformats.org/officeDocument/2006/relationships/image" Target="../media/image357.png"/><Relationship Id="rId303" Type="http://schemas.openxmlformats.org/officeDocument/2006/relationships/image" Target="../media/image359.png"/><Relationship Id="rId21" Type="http://schemas.openxmlformats.org/officeDocument/2006/relationships/image" Target="../media/image218.png"/><Relationship Id="rId42" Type="http://schemas.openxmlformats.org/officeDocument/2006/relationships/customXml" Target="../ink/ink244.xml"/><Relationship Id="rId63" Type="http://schemas.openxmlformats.org/officeDocument/2006/relationships/image" Target="../media/image239.png"/><Relationship Id="rId84" Type="http://schemas.openxmlformats.org/officeDocument/2006/relationships/customXml" Target="../ink/ink265.xml"/><Relationship Id="rId138" Type="http://schemas.openxmlformats.org/officeDocument/2006/relationships/customXml" Target="../ink/ink292.xml"/><Relationship Id="rId159" Type="http://schemas.openxmlformats.org/officeDocument/2006/relationships/image" Target="../media/image287.png"/><Relationship Id="rId324" Type="http://schemas.openxmlformats.org/officeDocument/2006/relationships/customXml" Target="../ink/ink385.xml"/><Relationship Id="rId345" Type="http://schemas.openxmlformats.org/officeDocument/2006/relationships/image" Target="../media/image380.png"/><Relationship Id="rId366" Type="http://schemas.openxmlformats.org/officeDocument/2006/relationships/customXml" Target="../ink/ink406.xml"/><Relationship Id="rId170" Type="http://schemas.openxmlformats.org/officeDocument/2006/relationships/customXml" Target="../ink/ink308.xml"/><Relationship Id="rId191" Type="http://schemas.openxmlformats.org/officeDocument/2006/relationships/image" Target="../media/image303.png"/><Relationship Id="rId205" Type="http://schemas.openxmlformats.org/officeDocument/2006/relationships/image" Target="../media/image310.png"/><Relationship Id="rId226" Type="http://schemas.openxmlformats.org/officeDocument/2006/relationships/customXml" Target="../ink/ink336.xml"/><Relationship Id="rId247" Type="http://schemas.openxmlformats.org/officeDocument/2006/relationships/image" Target="../media/image331.png"/><Relationship Id="rId107" Type="http://schemas.openxmlformats.org/officeDocument/2006/relationships/image" Target="../media/image261.png"/><Relationship Id="rId268" Type="http://schemas.openxmlformats.org/officeDocument/2006/relationships/customXml" Target="../ink/ink357.xml"/><Relationship Id="rId289" Type="http://schemas.openxmlformats.org/officeDocument/2006/relationships/image" Target="../media/image352.png"/><Relationship Id="rId11" Type="http://schemas.openxmlformats.org/officeDocument/2006/relationships/image" Target="../media/image213.png"/><Relationship Id="rId32" Type="http://schemas.openxmlformats.org/officeDocument/2006/relationships/customXml" Target="../ink/ink239.xml"/><Relationship Id="rId53" Type="http://schemas.openxmlformats.org/officeDocument/2006/relationships/image" Target="../media/image234.png"/><Relationship Id="rId74" Type="http://schemas.openxmlformats.org/officeDocument/2006/relationships/customXml" Target="../ink/ink260.xml"/><Relationship Id="rId128" Type="http://schemas.openxmlformats.org/officeDocument/2006/relationships/customXml" Target="../ink/ink287.xml"/><Relationship Id="rId149" Type="http://schemas.openxmlformats.org/officeDocument/2006/relationships/image" Target="../media/image282.png"/><Relationship Id="rId314" Type="http://schemas.openxmlformats.org/officeDocument/2006/relationships/customXml" Target="../ink/ink380.xml"/><Relationship Id="rId335" Type="http://schemas.openxmlformats.org/officeDocument/2006/relationships/image" Target="../media/image375.png"/><Relationship Id="rId356" Type="http://schemas.openxmlformats.org/officeDocument/2006/relationships/customXml" Target="../ink/ink401.xml"/><Relationship Id="rId377" Type="http://schemas.openxmlformats.org/officeDocument/2006/relationships/image" Target="../media/image396.png"/><Relationship Id="rId5" Type="http://schemas.openxmlformats.org/officeDocument/2006/relationships/image" Target="../media/image210.png"/><Relationship Id="rId95" Type="http://schemas.openxmlformats.org/officeDocument/2006/relationships/image" Target="../media/image255.png"/><Relationship Id="rId160" Type="http://schemas.openxmlformats.org/officeDocument/2006/relationships/customXml" Target="../ink/ink303.xml"/><Relationship Id="rId181" Type="http://schemas.openxmlformats.org/officeDocument/2006/relationships/image" Target="../media/image298.png"/><Relationship Id="rId216" Type="http://schemas.openxmlformats.org/officeDocument/2006/relationships/customXml" Target="../ink/ink331.xml"/><Relationship Id="rId237" Type="http://schemas.openxmlformats.org/officeDocument/2006/relationships/image" Target="../media/image326.png"/><Relationship Id="rId258" Type="http://schemas.openxmlformats.org/officeDocument/2006/relationships/customXml" Target="../ink/ink352.xml"/><Relationship Id="rId279" Type="http://schemas.openxmlformats.org/officeDocument/2006/relationships/image" Target="../media/image347.png"/><Relationship Id="rId22" Type="http://schemas.openxmlformats.org/officeDocument/2006/relationships/customXml" Target="../ink/ink234.xml"/><Relationship Id="rId43" Type="http://schemas.openxmlformats.org/officeDocument/2006/relationships/image" Target="../media/image229.png"/><Relationship Id="rId64" Type="http://schemas.openxmlformats.org/officeDocument/2006/relationships/customXml" Target="../ink/ink255.xml"/><Relationship Id="rId118" Type="http://schemas.openxmlformats.org/officeDocument/2006/relationships/customXml" Target="../ink/ink282.xml"/><Relationship Id="rId139" Type="http://schemas.openxmlformats.org/officeDocument/2006/relationships/image" Target="../media/image277.png"/><Relationship Id="rId290" Type="http://schemas.openxmlformats.org/officeDocument/2006/relationships/customXml" Target="../ink/ink368.xml"/><Relationship Id="rId304" Type="http://schemas.openxmlformats.org/officeDocument/2006/relationships/customXml" Target="../ink/ink375.xml"/><Relationship Id="rId325" Type="http://schemas.openxmlformats.org/officeDocument/2006/relationships/image" Target="../media/image370.png"/><Relationship Id="rId346" Type="http://schemas.openxmlformats.org/officeDocument/2006/relationships/customXml" Target="../ink/ink396.xml"/><Relationship Id="rId367" Type="http://schemas.openxmlformats.org/officeDocument/2006/relationships/image" Target="../media/image391.png"/><Relationship Id="rId85" Type="http://schemas.openxmlformats.org/officeDocument/2006/relationships/image" Target="../media/image250.png"/><Relationship Id="rId150" Type="http://schemas.openxmlformats.org/officeDocument/2006/relationships/customXml" Target="../ink/ink298.xml"/><Relationship Id="rId171" Type="http://schemas.openxmlformats.org/officeDocument/2006/relationships/image" Target="../media/image293.png"/><Relationship Id="rId192" Type="http://schemas.openxmlformats.org/officeDocument/2006/relationships/customXml" Target="../ink/ink319.xml"/><Relationship Id="rId206" Type="http://schemas.openxmlformats.org/officeDocument/2006/relationships/customXml" Target="../ink/ink326.xml"/><Relationship Id="rId227" Type="http://schemas.openxmlformats.org/officeDocument/2006/relationships/image" Target="../media/image321.png"/><Relationship Id="rId248" Type="http://schemas.openxmlformats.org/officeDocument/2006/relationships/customXml" Target="../ink/ink347.xml"/><Relationship Id="rId269" Type="http://schemas.openxmlformats.org/officeDocument/2006/relationships/image" Target="../media/image342.png"/><Relationship Id="rId12" Type="http://schemas.openxmlformats.org/officeDocument/2006/relationships/customXml" Target="../ink/ink229.xml"/><Relationship Id="rId33" Type="http://schemas.openxmlformats.org/officeDocument/2006/relationships/image" Target="../media/image224.png"/><Relationship Id="rId108" Type="http://schemas.openxmlformats.org/officeDocument/2006/relationships/customXml" Target="../ink/ink277.xml"/><Relationship Id="rId129" Type="http://schemas.openxmlformats.org/officeDocument/2006/relationships/image" Target="../media/image272.png"/><Relationship Id="rId280" Type="http://schemas.openxmlformats.org/officeDocument/2006/relationships/customXml" Target="../ink/ink363.xml"/><Relationship Id="rId315" Type="http://schemas.openxmlformats.org/officeDocument/2006/relationships/image" Target="../media/image365.png"/><Relationship Id="rId336" Type="http://schemas.openxmlformats.org/officeDocument/2006/relationships/customXml" Target="../ink/ink391.xml"/><Relationship Id="rId357" Type="http://schemas.openxmlformats.org/officeDocument/2006/relationships/image" Target="../media/image386.png"/><Relationship Id="rId54" Type="http://schemas.openxmlformats.org/officeDocument/2006/relationships/customXml" Target="../ink/ink250.xml"/><Relationship Id="rId75" Type="http://schemas.openxmlformats.org/officeDocument/2006/relationships/image" Target="../media/image245.png"/><Relationship Id="rId96" Type="http://schemas.openxmlformats.org/officeDocument/2006/relationships/customXml" Target="../ink/ink271.xml"/><Relationship Id="rId140" Type="http://schemas.openxmlformats.org/officeDocument/2006/relationships/customXml" Target="../ink/ink293.xml"/><Relationship Id="rId161" Type="http://schemas.openxmlformats.org/officeDocument/2006/relationships/image" Target="../media/image288.png"/><Relationship Id="rId182" Type="http://schemas.openxmlformats.org/officeDocument/2006/relationships/customXml" Target="../ink/ink314.xml"/><Relationship Id="rId217" Type="http://schemas.openxmlformats.org/officeDocument/2006/relationships/image" Target="../media/image316.png"/><Relationship Id="rId378" Type="http://schemas.openxmlformats.org/officeDocument/2006/relationships/customXml" Target="../ink/ink412.xml"/><Relationship Id="rId6" Type="http://schemas.openxmlformats.org/officeDocument/2006/relationships/customXml" Target="../ink/ink226.xml"/><Relationship Id="rId238" Type="http://schemas.openxmlformats.org/officeDocument/2006/relationships/customXml" Target="../ink/ink342.xml"/><Relationship Id="rId259" Type="http://schemas.openxmlformats.org/officeDocument/2006/relationships/image" Target="../media/image337.png"/><Relationship Id="rId23" Type="http://schemas.openxmlformats.org/officeDocument/2006/relationships/image" Target="../media/image219.png"/><Relationship Id="rId119" Type="http://schemas.openxmlformats.org/officeDocument/2006/relationships/image" Target="../media/image267.png"/><Relationship Id="rId270" Type="http://schemas.openxmlformats.org/officeDocument/2006/relationships/customXml" Target="../ink/ink358.xml"/><Relationship Id="rId291" Type="http://schemas.openxmlformats.org/officeDocument/2006/relationships/image" Target="../media/image353.png"/><Relationship Id="rId305" Type="http://schemas.openxmlformats.org/officeDocument/2006/relationships/image" Target="../media/image360.png"/><Relationship Id="rId326" Type="http://schemas.openxmlformats.org/officeDocument/2006/relationships/customXml" Target="../ink/ink386.xml"/><Relationship Id="rId347" Type="http://schemas.openxmlformats.org/officeDocument/2006/relationships/image" Target="../media/image381.png"/><Relationship Id="rId44" Type="http://schemas.openxmlformats.org/officeDocument/2006/relationships/customXml" Target="../ink/ink245.xml"/><Relationship Id="rId65" Type="http://schemas.openxmlformats.org/officeDocument/2006/relationships/image" Target="../media/image240.png"/><Relationship Id="rId86" Type="http://schemas.openxmlformats.org/officeDocument/2006/relationships/customXml" Target="../ink/ink266.xml"/><Relationship Id="rId130" Type="http://schemas.openxmlformats.org/officeDocument/2006/relationships/customXml" Target="../ink/ink288.xml"/><Relationship Id="rId151" Type="http://schemas.openxmlformats.org/officeDocument/2006/relationships/image" Target="../media/image283.png"/><Relationship Id="rId368" Type="http://schemas.openxmlformats.org/officeDocument/2006/relationships/customXml" Target="../ink/ink407.xml"/><Relationship Id="rId172" Type="http://schemas.openxmlformats.org/officeDocument/2006/relationships/customXml" Target="../ink/ink309.xml"/><Relationship Id="rId193" Type="http://schemas.openxmlformats.org/officeDocument/2006/relationships/image" Target="../media/image304.png"/><Relationship Id="rId207" Type="http://schemas.openxmlformats.org/officeDocument/2006/relationships/image" Target="../media/image311.png"/><Relationship Id="rId228" Type="http://schemas.openxmlformats.org/officeDocument/2006/relationships/customXml" Target="../ink/ink337.xml"/><Relationship Id="rId249" Type="http://schemas.openxmlformats.org/officeDocument/2006/relationships/image" Target="../media/image332.png"/><Relationship Id="rId13" Type="http://schemas.openxmlformats.org/officeDocument/2006/relationships/image" Target="../media/image214.png"/><Relationship Id="rId109" Type="http://schemas.openxmlformats.org/officeDocument/2006/relationships/image" Target="../media/image262.png"/><Relationship Id="rId260" Type="http://schemas.openxmlformats.org/officeDocument/2006/relationships/customXml" Target="../ink/ink353.xml"/><Relationship Id="rId281" Type="http://schemas.openxmlformats.org/officeDocument/2006/relationships/image" Target="../media/image348.png"/><Relationship Id="rId316" Type="http://schemas.openxmlformats.org/officeDocument/2006/relationships/customXml" Target="../ink/ink381.xml"/><Relationship Id="rId337" Type="http://schemas.openxmlformats.org/officeDocument/2006/relationships/image" Target="../media/image376.png"/><Relationship Id="rId34" Type="http://schemas.openxmlformats.org/officeDocument/2006/relationships/customXml" Target="../ink/ink240.xml"/><Relationship Id="rId55" Type="http://schemas.openxmlformats.org/officeDocument/2006/relationships/image" Target="../media/image235.png"/><Relationship Id="rId76" Type="http://schemas.openxmlformats.org/officeDocument/2006/relationships/customXml" Target="../ink/ink261.xml"/><Relationship Id="rId97" Type="http://schemas.openxmlformats.org/officeDocument/2006/relationships/image" Target="../media/image256.png"/><Relationship Id="rId120" Type="http://schemas.openxmlformats.org/officeDocument/2006/relationships/customXml" Target="../ink/ink283.xml"/><Relationship Id="rId141" Type="http://schemas.openxmlformats.org/officeDocument/2006/relationships/image" Target="../media/image278.png"/><Relationship Id="rId358" Type="http://schemas.openxmlformats.org/officeDocument/2006/relationships/customXml" Target="../ink/ink402.xml"/><Relationship Id="rId379" Type="http://schemas.openxmlformats.org/officeDocument/2006/relationships/image" Target="../media/image397.png"/><Relationship Id="rId7" Type="http://schemas.openxmlformats.org/officeDocument/2006/relationships/image" Target="../media/image211.png"/><Relationship Id="rId162" Type="http://schemas.openxmlformats.org/officeDocument/2006/relationships/customXml" Target="../ink/ink304.xml"/><Relationship Id="rId183" Type="http://schemas.openxmlformats.org/officeDocument/2006/relationships/image" Target="../media/image299.png"/><Relationship Id="rId218" Type="http://schemas.openxmlformats.org/officeDocument/2006/relationships/customXml" Target="../ink/ink332.xml"/><Relationship Id="rId239" Type="http://schemas.openxmlformats.org/officeDocument/2006/relationships/image" Target="../media/image327.png"/><Relationship Id="rId250" Type="http://schemas.openxmlformats.org/officeDocument/2006/relationships/customXml" Target="../ink/ink348.xml"/><Relationship Id="rId271" Type="http://schemas.openxmlformats.org/officeDocument/2006/relationships/image" Target="../media/image343.png"/><Relationship Id="rId292" Type="http://schemas.openxmlformats.org/officeDocument/2006/relationships/customXml" Target="../ink/ink369.xml"/><Relationship Id="rId306" Type="http://schemas.openxmlformats.org/officeDocument/2006/relationships/customXml" Target="../ink/ink376.xml"/><Relationship Id="rId24" Type="http://schemas.openxmlformats.org/officeDocument/2006/relationships/customXml" Target="../ink/ink235.xml"/><Relationship Id="rId45" Type="http://schemas.openxmlformats.org/officeDocument/2006/relationships/image" Target="../media/image230.png"/><Relationship Id="rId66" Type="http://schemas.openxmlformats.org/officeDocument/2006/relationships/customXml" Target="../ink/ink256.xml"/><Relationship Id="rId87" Type="http://schemas.openxmlformats.org/officeDocument/2006/relationships/image" Target="../media/image251.png"/><Relationship Id="rId110" Type="http://schemas.openxmlformats.org/officeDocument/2006/relationships/customXml" Target="../ink/ink278.xml"/><Relationship Id="rId131" Type="http://schemas.openxmlformats.org/officeDocument/2006/relationships/image" Target="../media/image273.png"/><Relationship Id="rId327" Type="http://schemas.openxmlformats.org/officeDocument/2006/relationships/image" Target="../media/image371.png"/><Relationship Id="rId348" Type="http://schemas.openxmlformats.org/officeDocument/2006/relationships/customXml" Target="../ink/ink397.xml"/><Relationship Id="rId369" Type="http://schemas.openxmlformats.org/officeDocument/2006/relationships/image" Target="../media/image392.png"/><Relationship Id="rId152" Type="http://schemas.openxmlformats.org/officeDocument/2006/relationships/customXml" Target="../ink/ink299.xml"/><Relationship Id="rId173" Type="http://schemas.openxmlformats.org/officeDocument/2006/relationships/image" Target="../media/image294.png"/><Relationship Id="rId194" Type="http://schemas.openxmlformats.org/officeDocument/2006/relationships/customXml" Target="../ink/ink320.xml"/><Relationship Id="rId208" Type="http://schemas.openxmlformats.org/officeDocument/2006/relationships/customXml" Target="../ink/ink327.xml"/><Relationship Id="rId229" Type="http://schemas.openxmlformats.org/officeDocument/2006/relationships/image" Target="../media/image322.png"/><Relationship Id="rId380" Type="http://schemas.openxmlformats.org/officeDocument/2006/relationships/customXml" Target="../ink/ink413.xml"/><Relationship Id="rId240" Type="http://schemas.openxmlformats.org/officeDocument/2006/relationships/customXml" Target="../ink/ink343.xml"/><Relationship Id="rId261" Type="http://schemas.openxmlformats.org/officeDocument/2006/relationships/image" Target="../media/image338.png"/><Relationship Id="rId14" Type="http://schemas.openxmlformats.org/officeDocument/2006/relationships/customXml" Target="../ink/ink230.xml"/><Relationship Id="rId35" Type="http://schemas.openxmlformats.org/officeDocument/2006/relationships/image" Target="../media/image225.png"/><Relationship Id="rId56" Type="http://schemas.openxmlformats.org/officeDocument/2006/relationships/customXml" Target="../ink/ink251.xml"/><Relationship Id="rId77" Type="http://schemas.openxmlformats.org/officeDocument/2006/relationships/image" Target="../media/image246.png"/><Relationship Id="rId100" Type="http://schemas.openxmlformats.org/officeDocument/2006/relationships/customXml" Target="../ink/ink273.xml"/><Relationship Id="rId282" Type="http://schemas.openxmlformats.org/officeDocument/2006/relationships/customXml" Target="../ink/ink364.xml"/><Relationship Id="rId317" Type="http://schemas.openxmlformats.org/officeDocument/2006/relationships/image" Target="../media/image366.png"/><Relationship Id="rId338" Type="http://schemas.openxmlformats.org/officeDocument/2006/relationships/customXml" Target="../ink/ink392.xml"/><Relationship Id="rId359" Type="http://schemas.openxmlformats.org/officeDocument/2006/relationships/image" Target="../media/image387.png"/><Relationship Id="rId8" Type="http://schemas.openxmlformats.org/officeDocument/2006/relationships/customXml" Target="../ink/ink227.xml"/><Relationship Id="rId98" Type="http://schemas.openxmlformats.org/officeDocument/2006/relationships/customXml" Target="../ink/ink272.xml"/><Relationship Id="rId121" Type="http://schemas.openxmlformats.org/officeDocument/2006/relationships/image" Target="../media/image268.png"/><Relationship Id="rId142" Type="http://schemas.openxmlformats.org/officeDocument/2006/relationships/customXml" Target="../ink/ink294.xml"/><Relationship Id="rId163" Type="http://schemas.openxmlformats.org/officeDocument/2006/relationships/image" Target="../media/image289.png"/><Relationship Id="rId184" Type="http://schemas.openxmlformats.org/officeDocument/2006/relationships/customXml" Target="../ink/ink315.xml"/><Relationship Id="rId219" Type="http://schemas.openxmlformats.org/officeDocument/2006/relationships/image" Target="../media/image317.png"/><Relationship Id="rId370" Type="http://schemas.openxmlformats.org/officeDocument/2006/relationships/customXml" Target="../ink/ink408.xml"/><Relationship Id="rId230" Type="http://schemas.openxmlformats.org/officeDocument/2006/relationships/customXml" Target="../ink/ink338.xml"/><Relationship Id="rId251" Type="http://schemas.openxmlformats.org/officeDocument/2006/relationships/image" Target="../media/image333.png"/><Relationship Id="rId25" Type="http://schemas.openxmlformats.org/officeDocument/2006/relationships/image" Target="../media/image220.png"/><Relationship Id="rId46" Type="http://schemas.openxmlformats.org/officeDocument/2006/relationships/customXml" Target="../ink/ink246.xml"/><Relationship Id="rId67" Type="http://schemas.openxmlformats.org/officeDocument/2006/relationships/image" Target="../media/image241.png"/><Relationship Id="rId272" Type="http://schemas.openxmlformats.org/officeDocument/2006/relationships/customXml" Target="../ink/ink359.xml"/><Relationship Id="rId293" Type="http://schemas.openxmlformats.org/officeDocument/2006/relationships/image" Target="../media/image354.png"/><Relationship Id="rId307" Type="http://schemas.openxmlformats.org/officeDocument/2006/relationships/image" Target="../media/image361.png"/><Relationship Id="rId328" Type="http://schemas.openxmlformats.org/officeDocument/2006/relationships/customXml" Target="../ink/ink387.xml"/><Relationship Id="rId349" Type="http://schemas.openxmlformats.org/officeDocument/2006/relationships/image" Target="../media/image382.png"/><Relationship Id="rId88" Type="http://schemas.openxmlformats.org/officeDocument/2006/relationships/customXml" Target="../ink/ink267.xml"/><Relationship Id="rId111" Type="http://schemas.openxmlformats.org/officeDocument/2006/relationships/image" Target="../media/image263.png"/><Relationship Id="rId132" Type="http://schemas.openxmlformats.org/officeDocument/2006/relationships/customXml" Target="../ink/ink289.xml"/><Relationship Id="rId153" Type="http://schemas.openxmlformats.org/officeDocument/2006/relationships/image" Target="../media/image284.png"/><Relationship Id="rId174" Type="http://schemas.openxmlformats.org/officeDocument/2006/relationships/customXml" Target="../ink/ink310.xml"/><Relationship Id="rId195" Type="http://schemas.openxmlformats.org/officeDocument/2006/relationships/image" Target="../media/image305.png"/><Relationship Id="rId209" Type="http://schemas.openxmlformats.org/officeDocument/2006/relationships/image" Target="../media/image312.png"/><Relationship Id="rId360" Type="http://schemas.openxmlformats.org/officeDocument/2006/relationships/customXml" Target="../ink/ink403.xml"/><Relationship Id="rId381" Type="http://schemas.openxmlformats.org/officeDocument/2006/relationships/image" Target="../media/image398.png"/><Relationship Id="rId220" Type="http://schemas.openxmlformats.org/officeDocument/2006/relationships/customXml" Target="../ink/ink333.xml"/><Relationship Id="rId241" Type="http://schemas.openxmlformats.org/officeDocument/2006/relationships/image" Target="../media/image328.png"/><Relationship Id="rId15" Type="http://schemas.openxmlformats.org/officeDocument/2006/relationships/image" Target="../media/image215.png"/><Relationship Id="rId36" Type="http://schemas.openxmlformats.org/officeDocument/2006/relationships/customXml" Target="../ink/ink241.xml"/><Relationship Id="rId57" Type="http://schemas.openxmlformats.org/officeDocument/2006/relationships/image" Target="../media/image236.png"/><Relationship Id="rId262" Type="http://schemas.openxmlformats.org/officeDocument/2006/relationships/customXml" Target="../ink/ink354.xml"/><Relationship Id="rId283" Type="http://schemas.openxmlformats.org/officeDocument/2006/relationships/image" Target="../media/image349.png"/><Relationship Id="rId318" Type="http://schemas.openxmlformats.org/officeDocument/2006/relationships/customXml" Target="../ink/ink382.xml"/><Relationship Id="rId339" Type="http://schemas.openxmlformats.org/officeDocument/2006/relationships/image" Target="../media/image377.png"/><Relationship Id="rId78" Type="http://schemas.openxmlformats.org/officeDocument/2006/relationships/customXml" Target="../ink/ink262.xml"/><Relationship Id="rId99" Type="http://schemas.openxmlformats.org/officeDocument/2006/relationships/image" Target="../media/image257.png"/><Relationship Id="rId101" Type="http://schemas.openxmlformats.org/officeDocument/2006/relationships/image" Target="../media/image258.png"/><Relationship Id="rId122" Type="http://schemas.openxmlformats.org/officeDocument/2006/relationships/customXml" Target="../ink/ink284.xml"/><Relationship Id="rId143" Type="http://schemas.openxmlformats.org/officeDocument/2006/relationships/image" Target="../media/image279.png"/><Relationship Id="rId164" Type="http://schemas.openxmlformats.org/officeDocument/2006/relationships/customXml" Target="../ink/ink305.xml"/><Relationship Id="rId185" Type="http://schemas.openxmlformats.org/officeDocument/2006/relationships/image" Target="../media/image300.png"/><Relationship Id="rId350" Type="http://schemas.openxmlformats.org/officeDocument/2006/relationships/customXml" Target="../ink/ink398.xml"/><Relationship Id="rId371" Type="http://schemas.openxmlformats.org/officeDocument/2006/relationships/image" Target="../media/image393.png"/><Relationship Id="rId9" Type="http://schemas.openxmlformats.org/officeDocument/2006/relationships/image" Target="../media/image212.png"/><Relationship Id="rId210" Type="http://schemas.openxmlformats.org/officeDocument/2006/relationships/customXml" Target="../ink/ink328.xml"/><Relationship Id="rId26" Type="http://schemas.openxmlformats.org/officeDocument/2006/relationships/customXml" Target="../ink/ink236.xml"/><Relationship Id="rId231" Type="http://schemas.openxmlformats.org/officeDocument/2006/relationships/image" Target="../media/image323.png"/><Relationship Id="rId252" Type="http://schemas.openxmlformats.org/officeDocument/2006/relationships/customXml" Target="../ink/ink349.xml"/><Relationship Id="rId273" Type="http://schemas.openxmlformats.org/officeDocument/2006/relationships/image" Target="../media/image344.png"/><Relationship Id="rId294" Type="http://schemas.openxmlformats.org/officeDocument/2006/relationships/customXml" Target="../ink/ink370.xml"/><Relationship Id="rId308" Type="http://schemas.openxmlformats.org/officeDocument/2006/relationships/customXml" Target="../ink/ink377.xml"/><Relationship Id="rId329" Type="http://schemas.openxmlformats.org/officeDocument/2006/relationships/image" Target="../media/image372.png"/><Relationship Id="rId47" Type="http://schemas.openxmlformats.org/officeDocument/2006/relationships/image" Target="../media/image231.png"/><Relationship Id="rId68" Type="http://schemas.openxmlformats.org/officeDocument/2006/relationships/customXml" Target="../ink/ink257.xml"/><Relationship Id="rId89" Type="http://schemas.openxmlformats.org/officeDocument/2006/relationships/image" Target="../media/image252.png"/><Relationship Id="rId112" Type="http://schemas.openxmlformats.org/officeDocument/2006/relationships/customXml" Target="../ink/ink279.xml"/><Relationship Id="rId133" Type="http://schemas.openxmlformats.org/officeDocument/2006/relationships/image" Target="../media/image274.png"/><Relationship Id="rId154" Type="http://schemas.openxmlformats.org/officeDocument/2006/relationships/customXml" Target="../ink/ink300.xml"/><Relationship Id="rId175" Type="http://schemas.openxmlformats.org/officeDocument/2006/relationships/image" Target="../media/image295.png"/><Relationship Id="rId340" Type="http://schemas.openxmlformats.org/officeDocument/2006/relationships/customXml" Target="../ink/ink393.xml"/><Relationship Id="rId361" Type="http://schemas.openxmlformats.org/officeDocument/2006/relationships/image" Target="../media/image388.png"/><Relationship Id="rId196" Type="http://schemas.openxmlformats.org/officeDocument/2006/relationships/customXml" Target="../ink/ink321.xml"/><Relationship Id="rId200" Type="http://schemas.openxmlformats.org/officeDocument/2006/relationships/customXml" Target="../ink/ink323.xml"/><Relationship Id="rId382" Type="http://schemas.openxmlformats.org/officeDocument/2006/relationships/customXml" Target="../ink/ink414.xml"/><Relationship Id="rId16" Type="http://schemas.openxmlformats.org/officeDocument/2006/relationships/customXml" Target="../ink/ink231.xml"/><Relationship Id="rId221" Type="http://schemas.openxmlformats.org/officeDocument/2006/relationships/image" Target="../media/image318.png"/><Relationship Id="rId242" Type="http://schemas.openxmlformats.org/officeDocument/2006/relationships/customXml" Target="../ink/ink344.xml"/><Relationship Id="rId263" Type="http://schemas.openxmlformats.org/officeDocument/2006/relationships/image" Target="../media/image339.png"/><Relationship Id="rId284" Type="http://schemas.openxmlformats.org/officeDocument/2006/relationships/customXml" Target="../ink/ink365.xml"/><Relationship Id="rId319" Type="http://schemas.openxmlformats.org/officeDocument/2006/relationships/image" Target="../media/image367.png"/><Relationship Id="rId37" Type="http://schemas.openxmlformats.org/officeDocument/2006/relationships/image" Target="../media/image226.png"/><Relationship Id="rId58" Type="http://schemas.openxmlformats.org/officeDocument/2006/relationships/customXml" Target="../ink/ink252.xml"/><Relationship Id="rId79" Type="http://schemas.openxmlformats.org/officeDocument/2006/relationships/image" Target="../media/image247.png"/><Relationship Id="rId102" Type="http://schemas.openxmlformats.org/officeDocument/2006/relationships/customXml" Target="../ink/ink274.xml"/><Relationship Id="rId123" Type="http://schemas.openxmlformats.org/officeDocument/2006/relationships/image" Target="../media/image269.png"/><Relationship Id="rId144" Type="http://schemas.openxmlformats.org/officeDocument/2006/relationships/customXml" Target="../ink/ink295.xml"/><Relationship Id="rId330" Type="http://schemas.openxmlformats.org/officeDocument/2006/relationships/customXml" Target="../ink/ink388.xml"/><Relationship Id="rId90" Type="http://schemas.openxmlformats.org/officeDocument/2006/relationships/customXml" Target="../ink/ink268.xml"/><Relationship Id="rId165" Type="http://schemas.openxmlformats.org/officeDocument/2006/relationships/image" Target="../media/image290.png"/><Relationship Id="rId186" Type="http://schemas.openxmlformats.org/officeDocument/2006/relationships/customXml" Target="../ink/ink316.xml"/><Relationship Id="rId351" Type="http://schemas.openxmlformats.org/officeDocument/2006/relationships/image" Target="../media/image383.png"/><Relationship Id="rId372" Type="http://schemas.openxmlformats.org/officeDocument/2006/relationships/customXml" Target="../ink/ink409.xml"/><Relationship Id="rId211" Type="http://schemas.openxmlformats.org/officeDocument/2006/relationships/image" Target="../media/image313.png"/><Relationship Id="rId232" Type="http://schemas.openxmlformats.org/officeDocument/2006/relationships/customXml" Target="../ink/ink339.xml"/><Relationship Id="rId253" Type="http://schemas.openxmlformats.org/officeDocument/2006/relationships/image" Target="../media/image334.png"/><Relationship Id="rId274" Type="http://schemas.openxmlformats.org/officeDocument/2006/relationships/customXml" Target="../ink/ink360.xml"/><Relationship Id="rId295" Type="http://schemas.openxmlformats.org/officeDocument/2006/relationships/image" Target="../media/image355.png"/><Relationship Id="rId309" Type="http://schemas.openxmlformats.org/officeDocument/2006/relationships/image" Target="../media/image362.png"/><Relationship Id="rId27" Type="http://schemas.openxmlformats.org/officeDocument/2006/relationships/image" Target="../media/image221.png"/><Relationship Id="rId48" Type="http://schemas.openxmlformats.org/officeDocument/2006/relationships/customXml" Target="../ink/ink247.xml"/><Relationship Id="rId69" Type="http://schemas.openxmlformats.org/officeDocument/2006/relationships/image" Target="../media/image242.png"/><Relationship Id="rId113" Type="http://schemas.openxmlformats.org/officeDocument/2006/relationships/image" Target="../media/image264.png"/><Relationship Id="rId134" Type="http://schemas.openxmlformats.org/officeDocument/2006/relationships/customXml" Target="../ink/ink290.xml"/><Relationship Id="rId320" Type="http://schemas.openxmlformats.org/officeDocument/2006/relationships/customXml" Target="../ink/ink383.xml"/><Relationship Id="rId80" Type="http://schemas.openxmlformats.org/officeDocument/2006/relationships/customXml" Target="../ink/ink263.xml"/><Relationship Id="rId155" Type="http://schemas.openxmlformats.org/officeDocument/2006/relationships/image" Target="../media/image285.png"/><Relationship Id="rId176" Type="http://schemas.openxmlformats.org/officeDocument/2006/relationships/customXml" Target="../ink/ink311.xml"/><Relationship Id="rId197" Type="http://schemas.openxmlformats.org/officeDocument/2006/relationships/image" Target="../media/image306.png"/><Relationship Id="rId341" Type="http://schemas.openxmlformats.org/officeDocument/2006/relationships/image" Target="../media/image378.png"/><Relationship Id="rId362" Type="http://schemas.openxmlformats.org/officeDocument/2006/relationships/customXml" Target="../ink/ink404.xml"/><Relationship Id="rId383" Type="http://schemas.openxmlformats.org/officeDocument/2006/relationships/image" Target="../media/image399.png"/><Relationship Id="rId201" Type="http://schemas.openxmlformats.org/officeDocument/2006/relationships/image" Target="../media/image308.png"/><Relationship Id="rId222" Type="http://schemas.openxmlformats.org/officeDocument/2006/relationships/customXml" Target="../ink/ink334.xml"/><Relationship Id="rId243" Type="http://schemas.openxmlformats.org/officeDocument/2006/relationships/image" Target="../media/image329.png"/><Relationship Id="rId264" Type="http://schemas.openxmlformats.org/officeDocument/2006/relationships/customXml" Target="../ink/ink355.xml"/><Relationship Id="rId285" Type="http://schemas.openxmlformats.org/officeDocument/2006/relationships/image" Target="../media/image350.png"/><Relationship Id="rId17" Type="http://schemas.openxmlformats.org/officeDocument/2006/relationships/image" Target="../media/image216.png"/><Relationship Id="rId38" Type="http://schemas.openxmlformats.org/officeDocument/2006/relationships/customXml" Target="../ink/ink242.xml"/><Relationship Id="rId59" Type="http://schemas.openxmlformats.org/officeDocument/2006/relationships/image" Target="../media/image237.png"/><Relationship Id="rId103" Type="http://schemas.openxmlformats.org/officeDocument/2006/relationships/image" Target="../media/image259.png"/><Relationship Id="rId124" Type="http://schemas.openxmlformats.org/officeDocument/2006/relationships/customXml" Target="../ink/ink285.xml"/><Relationship Id="rId310" Type="http://schemas.openxmlformats.org/officeDocument/2006/relationships/customXml" Target="../ink/ink378.xml"/><Relationship Id="rId70" Type="http://schemas.openxmlformats.org/officeDocument/2006/relationships/customXml" Target="../ink/ink258.xml"/><Relationship Id="rId91" Type="http://schemas.openxmlformats.org/officeDocument/2006/relationships/image" Target="../media/image253.png"/><Relationship Id="rId145" Type="http://schemas.openxmlformats.org/officeDocument/2006/relationships/image" Target="../media/image280.png"/><Relationship Id="rId166" Type="http://schemas.openxmlformats.org/officeDocument/2006/relationships/customXml" Target="../ink/ink306.xml"/><Relationship Id="rId187" Type="http://schemas.openxmlformats.org/officeDocument/2006/relationships/image" Target="../media/image301.png"/><Relationship Id="rId331" Type="http://schemas.openxmlformats.org/officeDocument/2006/relationships/image" Target="../media/image373.png"/><Relationship Id="rId352" Type="http://schemas.openxmlformats.org/officeDocument/2006/relationships/customXml" Target="../ink/ink399.xml"/><Relationship Id="rId373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9.xml"/><Relationship Id="rId233" Type="http://schemas.openxmlformats.org/officeDocument/2006/relationships/image" Target="../media/image324.png"/><Relationship Id="rId254" Type="http://schemas.openxmlformats.org/officeDocument/2006/relationships/customXml" Target="../ink/ink350.xml"/><Relationship Id="rId28" Type="http://schemas.openxmlformats.org/officeDocument/2006/relationships/customXml" Target="../ink/ink237.xml"/><Relationship Id="rId49" Type="http://schemas.openxmlformats.org/officeDocument/2006/relationships/image" Target="../media/image232.png"/><Relationship Id="rId114" Type="http://schemas.openxmlformats.org/officeDocument/2006/relationships/customXml" Target="../ink/ink280.xml"/><Relationship Id="rId275" Type="http://schemas.openxmlformats.org/officeDocument/2006/relationships/image" Target="../media/image345.png"/><Relationship Id="rId296" Type="http://schemas.openxmlformats.org/officeDocument/2006/relationships/customXml" Target="../ink/ink371.xml"/><Relationship Id="rId300" Type="http://schemas.openxmlformats.org/officeDocument/2006/relationships/customXml" Target="../ink/ink373.xml"/><Relationship Id="rId60" Type="http://schemas.openxmlformats.org/officeDocument/2006/relationships/customXml" Target="../ink/ink253.xml"/><Relationship Id="rId81" Type="http://schemas.openxmlformats.org/officeDocument/2006/relationships/image" Target="../media/image248.png"/><Relationship Id="rId135" Type="http://schemas.openxmlformats.org/officeDocument/2006/relationships/image" Target="../media/image275.png"/><Relationship Id="rId156" Type="http://schemas.openxmlformats.org/officeDocument/2006/relationships/customXml" Target="../ink/ink301.xml"/><Relationship Id="rId177" Type="http://schemas.openxmlformats.org/officeDocument/2006/relationships/image" Target="../media/image296.png"/><Relationship Id="rId198" Type="http://schemas.openxmlformats.org/officeDocument/2006/relationships/customXml" Target="../ink/ink322.xml"/><Relationship Id="rId321" Type="http://schemas.openxmlformats.org/officeDocument/2006/relationships/image" Target="../media/image368.png"/><Relationship Id="rId342" Type="http://schemas.openxmlformats.org/officeDocument/2006/relationships/customXml" Target="../ink/ink394.xml"/><Relationship Id="rId363" Type="http://schemas.openxmlformats.org/officeDocument/2006/relationships/image" Target="../media/image389.png"/><Relationship Id="rId202" Type="http://schemas.openxmlformats.org/officeDocument/2006/relationships/customXml" Target="../ink/ink324.xml"/><Relationship Id="rId223" Type="http://schemas.openxmlformats.org/officeDocument/2006/relationships/image" Target="../media/image319.png"/><Relationship Id="rId244" Type="http://schemas.openxmlformats.org/officeDocument/2006/relationships/customXml" Target="../ink/ink345.xml"/><Relationship Id="rId18" Type="http://schemas.openxmlformats.org/officeDocument/2006/relationships/customXml" Target="../ink/ink232.xml"/><Relationship Id="rId39" Type="http://schemas.openxmlformats.org/officeDocument/2006/relationships/image" Target="../media/image227.png"/><Relationship Id="rId265" Type="http://schemas.openxmlformats.org/officeDocument/2006/relationships/image" Target="../media/image340.png"/><Relationship Id="rId286" Type="http://schemas.openxmlformats.org/officeDocument/2006/relationships/customXml" Target="../ink/ink366.xml"/><Relationship Id="rId50" Type="http://schemas.openxmlformats.org/officeDocument/2006/relationships/customXml" Target="../ink/ink248.xml"/><Relationship Id="rId104" Type="http://schemas.openxmlformats.org/officeDocument/2006/relationships/customXml" Target="../ink/ink275.xml"/><Relationship Id="rId125" Type="http://schemas.openxmlformats.org/officeDocument/2006/relationships/image" Target="../media/image270.png"/><Relationship Id="rId146" Type="http://schemas.openxmlformats.org/officeDocument/2006/relationships/customXml" Target="../ink/ink296.xml"/><Relationship Id="rId167" Type="http://schemas.openxmlformats.org/officeDocument/2006/relationships/image" Target="../media/image291.png"/><Relationship Id="rId188" Type="http://schemas.openxmlformats.org/officeDocument/2006/relationships/customXml" Target="../ink/ink317.xml"/><Relationship Id="rId311" Type="http://schemas.openxmlformats.org/officeDocument/2006/relationships/image" Target="../media/image363.png"/><Relationship Id="rId332" Type="http://schemas.openxmlformats.org/officeDocument/2006/relationships/customXml" Target="../ink/ink389.xml"/><Relationship Id="rId353" Type="http://schemas.openxmlformats.org/officeDocument/2006/relationships/image" Target="../media/image384.png"/><Relationship Id="rId374" Type="http://schemas.openxmlformats.org/officeDocument/2006/relationships/customXml" Target="../ink/ink410.xml"/><Relationship Id="rId71" Type="http://schemas.openxmlformats.org/officeDocument/2006/relationships/image" Target="../media/image243.png"/><Relationship Id="rId92" Type="http://schemas.openxmlformats.org/officeDocument/2006/relationships/customXml" Target="../ink/ink269.xml"/><Relationship Id="rId213" Type="http://schemas.openxmlformats.org/officeDocument/2006/relationships/image" Target="../media/image314.png"/><Relationship Id="rId234" Type="http://schemas.openxmlformats.org/officeDocument/2006/relationships/customXml" Target="../ink/ink340.xml"/><Relationship Id="rId2" Type="http://schemas.openxmlformats.org/officeDocument/2006/relationships/customXml" Target="../ink/ink224.xml"/><Relationship Id="rId29" Type="http://schemas.openxmlformats.org/officeDocument/2006/relationships/image" Target="../media/image222.png"/><Relationship Id="rId255" Type="http://schemas.openxmlformats.org/officeDocument/2006/relationships/image" Target="../media/image335.png"/><Relationship Id="rId276" Type="http://schemas.openxmlformats.org/officeDocument/2006/relationships/customXml" Target="../ink/ink361.xml"/><Relationship Id="rId297" Type="http://schemas.openxmlformats.org/officeDocument/2006/relationships/image" Target="../media/image356.png"/><Relationship Id="rId40" Type="http://schemas.openxmlformats.org/officeDocument/2006/relationships/customXml" Target="../ink/ink243.xml"/><Relationship Id="rId115" Type="http://schemas.openxmlformats.org/officeDocument/2006/relationships/image" Target="../media/image265.png"/><Relationship Id="rId136" Type="http://schemas.openxmlformats.org/officeDocument/2006/relationships/customXml" Target="../ink/ink291.xml"/><Relationship Id="rId157" Type="http://schemas.openxmlformats.org/officeDocument/2006/relationships/image" Target="../media/image286.png"/><Relationship Id="rId178" Type="http://schemas.openxmlformats.org/officeDocument/2006/relationships/customXml" Target="../ink/ink312.xml"/><Relationship Id="rId301" Type="http://schemas.openxmlformats.org/officeDocument/2006/relationships/image" Target="../media/image358.png"/><Relationship Id="rId322" Type="http://schemas.openxmlformats.org/officeDocument/2006/relationships/customXml" Target="../ink/ink384.xml"/><Relationship Id="rId343" Type="http://schemas.openxmlformats.org/officeDocument/2006/relationships/image" Target="../media/image379.png"/><Relationship Id="rId364" Type="http://schemas.openxmlformats.org/officeDocument/2006/relationships/customXml" Target="../ink/ink405.xml"/><Relationship Id="rId61" Type="http://schemas.openxmlformats.org/officeDocument/2006/relationships/image" Target="../media/image238.png"/><Relationship Id="rId82" Type="http://schemas.openxmlformats.org/officeDocument/2006/relationships/customXml" Target="../ink/ink264.xml"/><Relationship Id="rId199" Type="http://schemas.openxmlformats.org/officeDocument/2006/relationships/image" Target="../media/image307.png"/><Relationship Id="rId203" Type="http://schemas.openxmlformats.org/officeDocument/2006/relationships/image" Target="../media/image309.png"/><Relationship Id="rId19" Type="http://schemas.openxmlformats.org/officeDocument/2006/relationships/image" Target="../media/image217.png"/><Relationship Id="rId224" Type="http://schemas.openxmlformats.org/officeDocument/2006/relationships/customXml" Target="../ink/ink335.xml"/><Relationship Id="rId245" Type="http://schemas.openxmlformats.org/officeDocument/2006/relationships/image" Target="../media/image330.png"/><Relationship Id="rId266" Type="http://schemas.openxmlformats.org/officeDocument/2006/relationships/customXml" Target="../ink/ink356.xml"/><Relationship Id="rId287" Type="http://schemas.openxmlformats.org/officeDocument/2006/relationships/image" Target="../media/image351.png"/><Relationship Id="rId30" Type="http://schemas.openxmlformats.org/officeDocument/2006/relationships/customXml" Target="../ink/ink238.xml"/><Relationship Id="rId105" Type="http://schemas.openxmlformats.org/officeDocument/2006/relationships/image" Target="../media/image260.png"/><Relationship Id="rId126" Type="http://schemas.openxmlformats.org/officeDocument/2006/relationships/customXml" Target="../ink/ink286.xml"/><Relationship Id="rId147" Type="http://schemas.openxmlformats.org/officeDocument/2006/relationships/image" Target="../media/image281.png"/><Relationship Id="rId168" Type="http://schemas.openxmlformats.org/officeDocument/2006/relationships/customXml" Target="../ink/ink307.xml"/><Relationship Id="rId312" Type="http://schemas.openxmlformats.org/officeDocument/2006/relationships/customXml" Target="../ink/ink379.xml"/><Relationship Id="rId333" Type="http://schemas.openxmlformats.org/officeDocument/2006/relationships/image" Target="../media/image374.png"/><Relationship Id="rId354" Type="http://schemas.openxmlformats.org/officeDocument/2006/relationships/customXml" Target="../ink/ink400.xml"/><Relationship Id="rId51" Type="http://schemas.openxmlformats.org/officeDocument/2006/relationships/image" Target="../media/image233.png"/><Relationship Id="rId72" Type="http://schemas.openxmlformats.org/officeDocument/2006/relationships/customXml" Target="../ink/ink259.xml"/><Relationship Id="rId93" Type="http://schemas.openxmlformats.org/officeDocument/2006/relationships/image" Target="../media/image254.png"/><Relationship Id="rId189" Type="http://schemas.openxmlformats.org/officeDocument/2006/relationships/image" Target="../media/image302.png"/><Relationship Id="rId375" Type="http://schemas.openxmlformats.org/officeDocument/2006/relationships/image" Target="../media/image395.png"/><Relationship Id="rId3" Type="http://schemas.openxmlformats.org/officeDocument/2006/relationships/image" Target="../media/image209.png"/><Relationship Id="rId214" Type="http://schemas.openxmlformats.org/officeDocument/2006/relationships/customXml" Target="../ink/ink330.xml"/><Relationship Id="rId235" Type="http://schemas.openxmlformats.org/officeDocument/2006/relationships/image" Target="../media/image325.png"/><Relationship Id="rId256" Type="http://schemas.openxmlformats.org/officeDocument/2006/relationships/customXml" Target="../ink/ink351.xml"/><Relationship Id="rId277" Type="http://schemas.openxmlformats.org/officeDocument/2006/relationships/image" Target="../media/image346.png"/><Relationship Id="rId298" Type="http://schemas.openxmlformats.org/officeDocument/2006/relationships/customXml" Target="../ink/ink372.xml"/><Relationship Id="rId116" Type="http://schemas.openxmlformats.org/officeDocument/2006/relationships/customXml" Target="../ink/ink281.xml"/><Relationship Id="rId137" Type="http://schemas.openxmlformats.org/officeDocument/2006/relationships/image" Target="../media/image276.png"/><Relationship Id="rId158" Type="http://schemas.openxmlformats.org/officeDocument/2006/relationships/customXml" Target="../ink/ink302.xml"/><Relationship Id="rId302" Type="http://schemas.openxmlformats.org/officeDocument/2006/relationships/customXml" Target="../ink/ink374.xml"/><Relationship Id="rId323" Type="http://schemas.openxmlformats.org/officeDocument/2006/relationships/image" Target="../media/image369.png"/><Relationship Id="rId344" Type="http://schemas.openxmlformats.org/officeDocument/2006/relationships/customXml" Target="../ink/ink395.xml"/><Relationship Id="rId20" Type="http://schemas.openxmlformats.org/officeDocument/2006/relationships/customXml" Target="../ink/ink233.xml"/><Relationship Id="rId41" Type="http://schemas.openxmlformats.org/officeDocument/2006/relationships/image" Target="../media/image228.png"/><Relationship Id="rId62" Type="http://schemas.openxmlformats.org/officeDocument/2006/relationships/customXml" Target="../ink/ink254.xml"/><Relationship Id="rId83" Type="http://schemas.openxmlformats.org/officeDocument/2006/relationships/image" Target="../media/image249.png"/><Relationship Id="rId179" Type="http://schemas.openxmlformats.org/officeDocument/2006/relationships/image" Target="../media/image297.png"/><Relationship Id="rId365" Type="http://schemas.openxmlformats.org/officeDocument/2006/relationships/image" Target="../media/image390.png"/><Relationship Id="rId190" Type="http://schemas.openxmlformats.org/officeDocument/2006/relationships/customXml" Target="../ink/ink318.xml"/><Relationship Id="rId204" Type="http://schemas.openxmlformats.org/officeDocument/2006/relationships/customXml" Target="../ink/ink325.xml"/><Relationship Id="rId225" Type="http://schemas.openxmlformats.org/officeDocument/2006/relationships/image" Target="../media/image320.png"/><Relationship Id="rId246" Type="http://schemas.openxmlformats.org/officeDocument/2006/relationships/customXml" Target="../ink/ink346.xml"/><Relationship Id="rId267" Type="http://schemas.openxmlformats.org/officeDocument/2006/relationships/image" Target="../media/image341.png"/><Relationship Id="rId288" Type="http://schemas.openxmlformats.org/officeDocument/2006/relationships/customXml" Target="../ink/ink367.xml"/><Relationship Id="rId106" Type="http://schemas.openxmlformats.org/officeDocument/2006/relationships/customXml" Target="../ink/ink276.xml"/><Relationship Id="rId127" Type="http://schemas.openxmlformats.org/officeDocument/2006/relationships/image" Target="../media/image271.png"/><Relationship Id="rId313" Type="http://schemas.openxmlformats.org/officeDocument/2006/relationships/image" Target="../media/image364.png"/><Relationship Id="rId10" Type="http://schemas.openxmlformats.org/officeDocument/2006/relationships/customXml" Target="../ink/ink228.xml"/><Relationship Id="rId31" Type="http://schemas.openxmlformats.org/officeDocument/2006/relationships/image" Target="../media/image223.png"/><Relationship Id="rId52" Type="http://schemas.openxmlformats.org/officeDocument/2006/relationships/customXml" Target="../ink/ink249.xml"/><Relationship Id="rId73" Type="http://schemas.openxmlformats.org/officeDocument/2006/relationships/image" Target="../media/image244.png"/><Relationship Id="rId94" Type="http://schemas.openxmlformats.org/officeDocument/2006/relationships/customXml" Target="../ink/ink270.xml"/><Relationship Id="rId148" Type="http://schemas.openxmlformats.org/officeDocument/2006/relationships/customXml" Target="../ink/ink297.xml"/><Relationship Id="rId169" Type="http://schemas.openxmlformats.org/officeDocument/2006/relationships/image" Target="../media/image292.png"/><Relationship Id="rId334" Type="http://schemas.openxmlformats.org/officeDocument/2006/relationships/customXml" Target="../ink/ink390.xml"/><Relationship Id="rId355" Type="http://schemas.openxmlformats.org/officeDocument/2006/relationships/image" Target="../media/image385.png"/><Relationship Id="rId376" Type="http://schemas.openxmlformats.org/officeDocument/2006/relationships/customXml" Target="../ink/ink411.xml"/><Relationship Id="rId4" Type="http://schemas.openxmlformats.org/officeDocument/2006/relationships/customXml" Target="../ink/ink225.xml"/><Relationship Id="rId180" Type="http://schemas.openxmlformats.org/officeDocument/2006/relationships/customXml" Target="../ink/ink313.xml"/><Relationship Id="rId215" Type="http://schemas.openxmlformats.org/officeDocument/2006/relationships/image" Target="../media/image315.png"/><Relationship Id="rId236" Type="http://schemas.openxmlformats.org/officeDocument/2006/relationships/customXml" Target="../ink/ink341.xml"/><Relationship Id="rId257" Type="http://schemas.openxmlformats.org/officeDocument/2006/relationships/image" Target="../media/image336.png"/><Relationship Id="rId278" Type="http://schemas.openxmlformats.org/officeDocument/2006/relationships/customXml" Target="../ink/ink3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72" Type="http://schemas.openxmlformats.org/officeDocument/2006/relationships/customXml" Target="../ink/ink4.xml"/><Relationship Id="rId3" Type="http://schemas.microsoft.com/office/2007/relationships/hdphoto" Target="../media/hdphoto1.wdp"/><Relationship Id="rId68" Type="http://schemas.openxmlformats.org/officeDocument/2006/relationships/customXml" Target="../ink/ink2.xml"/><Relationship Id="rId67" Type="http://schemas.openxmlformats.org/officeDocument/2006/relationships/image" Target="../media/image34.png"/><Relationship Id="rId71" Type="http://schemas.openxmlformats.org/officeDocument/2006/relationships/image" Target="../media/image410.png"/><Relationship Id="rId2" Type="http://schemas.openxmlformats.org/officeDocument/2006/relationships/image" Target="../media/image4.png"/><Relationship Id="rId70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73" Type="http://schemas.openxmlformats.org/officeDocument/2006/relationships/image" Target="../media/image5.png"/><Relationship Id="rId4" Type="http://schemas.openxmlformats.org/officeDocument/2006/relationships/customXml" Target="../ink/ink1.xml"/><Relationship Id="rId69" Type="http://schemas.openxmlformats.org/officeDocument/2006/relationships/image" Target="../media/image3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99" Type="http://schemas.openxmlformats.org/officeDocument/2006/relationships/image" Target="../media/image155.png"/><Relationship Id="rId21" Type="http://schemas.openxmlformats.org/officeDocument/2006/relationships/image" Target="../media/image15.png"/><Relationship Id="rId63" Type="http://schemas.openxmlformats.org/officeDocument/2006/relationships/image" Target="../media/image37.png"/><Relationship Id="rId159" Type="http://schemas.openxmlformats.org/officeDocument/2006/relationships/image" Target="../media/image85.png"/><Relationship Id="rId324" Type="http://schemas.openxmlformats.org/officeDocument/2006/relationships/customXml" Target="../ink/ink176.xml"/><Relationship Id="rId366" Type="http://schemas.openxmlformats.org/officeDocument/2006/relationships/customXml" Target="../ink/ink197.xml"/><Relationship Id="rId170" Type="http://schemas.openxmlformats.org/officeDocument/2006/relationships/customXml" Target="../ink/ink93.xml"/><Relationship Id="rId226" Type="http://schemas.openxmlformats.org/officeDocument/2006/relationships/customXml" Target="../ink/ink121.xml"/><Relationship Id="rId268" Type="http://schemas.openxmlformats.org/officeDocument/2006/relationships/customXml" Target="../ink/ink142.xml"/><Relationship Id="rId32" Type="http://schemas.openxmlformats.org/officeDocument/2006/relationships/customXml" Target="../ink/ink24.xml"/><Relationship Id="rId74" Type="http://schemas.openxmlformats.org/officeDocument/2006/relationships/customXml" Target="../ink/ink45.xml"/><Relationship Id="rId128" Type="http://schemas.openxmlformats.org/officeDocument/2006/relationships/customXml" Target="../ink/ink72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7.png"/><Relationship Id="rId181" Type="http://schemas.openxmlformats.org/officeDocument/2006/relationships/image" Target="../media/image96.png"/><Relationship Id="rId237" Type="http://schemas.openxmlformats.org/officeDocument/2006/relationships/image" Target="../media/image124.png"/><Relationship Id="rId402" Type="http://schemas.openxmlformats.org/officeDocument/2006/relationships/customXml" Target="../ink/ink215.xml"/><Relationship Id="rId258" Type="http://schemas.openxmlformats.org/officeDocument/2006/relationships/customXml" Target="../ink/ink137.xml"/><Relationship Id="rId279" Type="http://schemas.openxmlformats.org/officeDocument/2006/relationships/image" Target="../media/image145.png"/><Relationship Id="rId22" Type="http://schemas.openxmlformats.org/officeDocument/2006/relationships/customXml" Target="../ink/ink19.xml"/><Relationship Id="rId43" Type="http://schemas.openxmlformats.org/officeDocument/2006/relationships/image" Target="../media/image26.png"/><Relationship Id="rId64" Type="http://schemas.openxmlformats.org/officeDocument/2006/relationships/customXml" Target="../ink/ink40.xml"/><Relationship Id="rId118" Type="http://schemas.openxmlformats.org/officeDocument/2006/relationships/customXml" Target="../ink/ink67.xml"/><Relationship Id="rId139" Type="http://schemas.openxmlformats.org/officeDocument/2006/relationships/image" Target="../media/image75.png"/><Relationship Id="rId290" Type="http://schemas.openxmlformats.org/officeDocument/2006/relationships/customXml" Target="../ink/ink153.xml"/><Relationship Id="rId304" Type="http://schemas.openxmlformats.org/officeDocument/2006/relationships/customXml" Target="../ink/ink161.xml"/><Relationship Id="rId325" Type="http://schemas.openxmlformats.org/officeDocument/2006/relationships/image" Target="../media/image162.png"/><Relationship Id="rId346" Type="http://schemas.openxmlformats.org/officeDocument/2006/relationships/customXml" Target="../ink/ink187.xml"/><Relationship Id="rId367" Type="http://schemas.openxmlformats.org/officeDocument/2006/relationships/image" Target="../media/image183.png"/><Relationship Id="rId388" Type="http://schemas.openxmlformats.org/officeDocument/2006/relationships/customXml" Target="../ink/ink208.xml"/><Relationship Id="rId85" Type="http://schemas.openxmlformats.org/officeDocument/2006/relationships/image" Target="../media/image48.png"/><Relationship Id="rId150" Type="http://schemas.openxmlformats.org/officeDocument/2006/relationships/customXml" Target="../ink/ink83.xml"/><Relationship Id="rId171" Type="http://schemas.openxmlformats.org/officeDocument/2006/relationships/image" Target="../media/image91.png"/><Relationship Id="rId192" Type="http://schemas.openxmlformats.org/officeDocument/2006/relationships/customXml" Target="../ink/ink104.xml"/><Relationship Id="rId206" Type="http://schemas.openxmlformats.org/officeDocument/2006/relationships/customXml" Target="../ink/ink111.xml"/><Relationship Id="rId227" Type="http://schemas.openxmlformats.org/officeDocument/2006/relationships/image" Target="../media/image119.png"/><Relationship Id="rId413" Type="http://schemas.openxmlformats.org/officeDocument/2006/relationships/image" Target="../media/image206.png"/><Relationship Id="rId248" Type="http://schemas.openxmlformats.org/officeDocument/2006/relationships/customXml" Target="../ink/ink132.xml"/><Relationship Id="rId269" Type="http://schemas.openxmlformats.org/officeDocument/2006/relationships/image" Target="../media/image140.png"/><Relationship Id="rId12" Type="http://schemas.openxmlformats.org/officeDocument/2006/relationships/customXml" Target="../ink/ink14.xml"/><Relationship Id="rId33" Type="http://schemas.openxmlformats.org/officeDocument/2006/relationships/image" Target="../media/image21.png"/><Relationship Id="rId108" Type="http://schemas.openxmlformats.org/officeDocument/2006/relationships/customXml" Target="../ink/ink62.xml"/><Relationship Id="rId129" Type="http://schemas.openxmlformats.org/officeDocument/2006/relationships/image" Target="../media/image70.png"/><Relationship Id="rId280" Type="http://schemas.openxmlformats.org/officeDocument/2006/relationships/customXml" Target="../ink/ink148.xml"/><Relationship Id="rId315" Type="http://schemas.openxmlformats.org/officeDocument/2006/relationships/customXml" Target="../ink/ink171.xml"/><Relationship Id="rId336" Type="http://schemas.openxmlformats.org/officeDocument/2006/relationships/customXml" Target="../ink/ink182.xml"/><Relationship Id="rId357" Type="http://schemas.openxmlformats.org/officeDocument/2006/relationships/image" Target="../media/image178.png"/><Relationship Id="rId54" Type="http://schemas.openxmlformats.org/officeDocument/2006/relationships/customXml" Target="../ink/ink35.xml"/><Relationship Id="rId75" Type="http://schemas.openxmlformats.org/officeDocument/2006/relationships/image" Target="../media/image43.png"/><Relationship Id="rId96" Type="http://schemas.openxmlformats.org/officeDocument/2006/relationships/customXml" Target="../ink/ink56.xml"/><Relationship Id="rId140" Type="http://schemas.openxmlformats.org/officeDocument/2006/relationships/customXml" Target="../ink/ink78.xml"/><Relationship Id="rId161" Type="http://schemas.openxmlformats.org/officeDocument/2006/relationships/image" Target="../media/image86.png"/><Relationship Id="rId182" Type="http://schemas.openxmlformats.org/officeDocument/2006/relationships/customXml" Target="../ink/ink99.xml"/><Relationship Id="rId217" Type="http://schemas.openxmlformats.org/officeDocument/2006/relationships/image" Target="../media/image114.png"/><Relationship Id="rId378" Type="http://schemas.openxmlformats.org/officeDocument/2006/relationships/customXml" Target="../ink/ink203.xml"/><Relationship Id="rId399" Type="http://schemas.openxmlformats.org/officeDocument/2006/relationships/image" Target="../media/image199.png"/><Relationship Id="rId403" Type="http://schemas.openxmlformats.org/officeDocument/2006/relationships/image" Target="../media/image201.png"/><Relationship Id="rId6" Type="http://schemas.openxmlformats.org/officeDocument/2006/relationships/customXml" Target="../ink/ink11.xml"/><Relationship Id="rId238" Type="http://schemas.openxmlformats.org/officeDocument/2006/relationships/customXml" Target="../ink/ink127.xml"/><Relationship Id="rId259" Type="http://schemas.openxmlformats.org/officeDocument/2006/relationships/image" Target="../media/image135.png"/><Relationship Id="rId23" Type="http://schemas.openxmlformats.org/officeDocument/2006/relationships/image" Target="../media/image16.png"/><Relationship Id="rId119" Type="http://schemas.openxmlformats.org/officeDocument/2006/relationships/image" Target="../media/image65.png"/><Relationship Id="rId270" Type="http://schemas.openxmlformats.org/officeDocument/2006/relationships/customXml" Target="../ink/ink143.xml"/><Relationship Id="rId291" Type="http://schemas.openxmlformats.org/officeDocument/2006/relationships/image" Target="../media/image151.png"/><Relationship Id="rId305" Type="http://schemas.openxmlformats.org/officeDocument/2006/relationships/customXml" Target="../ink/ink162.xml"/><Relationship Id="rId326" Type="http://schemas.openxmlformats.org/officeDocument/2006/relationships/customXml" Target="../ink/ink177.xml"/><Relationship Id="rId347" Type="http://schemas.openxmlformats.org/officeDocument/2006/relationships/image" Target="../media/image173.png"/><Relationship Id="rId44" Type="http://schemas.openxmlformats.org/officeDocument/2006/relationships/customXml" Target="../ink/ink30.xml"/><Relationship Id="rId65" Type="http://schemas.openxmlformats.org/officeDocument/2006/relationships/image" Target="../media/image38.png"/><Relationship Id="rId86" Type="http://schemas.openxmlformats.org/officeDocument/2006/relationships/customXml" Target="../ink/ink51.xml"/><Relationship Id="rId130" Type="http://schemas.openxmlformats.org/officeDocument/2006/relationships/customXml" Target="../ink/ink73.xml"/><Relationship Id="rId151" Type="http://schemas.openxmlformats.org/officeDocument/2006/relationships/image" Target="../media/image81.png"/><Relationship Id="rId368" Type="http://schemas.openxmlformats.org/officeDocument/2006/relationships/customXml" Target="../ink/ink198.xml"/><Relationship Id="rId389" Type="http://schemas.openxmlformats.org/officeDocument/2006/relationships/image" Target="../media/image194.png"/><Relationship Id="rId172" Type="http://schemas.openxmlformats.org/officeDocument/2006/relationships/customXml" Target="../ink/ink94.xml"/><Relationship Id="rId193" Type="http://schemas.openxmlformats.org/officeDocument/2006/relationships/image" Target="../media/image102.png"/><Relationship Id="rId207" Type="http://schemas.openxmlformats.org/officeDocument/2006/relationships/image" Target="../media/image109.png"/><Relationship Id="rId228" Type="http://schemas.openxmlformats.org/officeDocument/2006/relationships/customXml" Target="../ink/ink122.xml"/><Relationship Id="rId249" Type="http://schemas.openxmlformats.org/officeDocument/2006/relationships/image" Target="../media/image130.png"/><Relationship Id="rId414" Type="http://schemas.openxmlformats.org/officeDocument/2006/relationships/customXml" Target="../ink/ink221.xml"/><Relationship Id="rId13" Type="http://schemas.openxmlformats.org/officeDocument/2006/relationships/image" Target="../media/image11.png"/><Relationship Id="rId109" Type="http://schemas.openxmlformats.org/officeDocument/2006/relationships/image" Target="../media/image60.png"/><Relationship Id="rId260" Type="http://schemas.openxmlformats.org/officeDocument/2006/relationships/customXml" Target="../ink/ink138.xml"/><Relationship Id="rId281" Type="http://schemas.openxmlformats.org/officeDocument/2006/relationships/image" Target="../media/image146.png"/><Relationship Id="rId316" Type="http://schemas.openxmlformats.org/officeDocument/2006/relationships/customXml" Target="../ink/ink172.xml"/><Relationship Id="rId337" Type="http://schemas.openxmlformats.org/officeDocument/2006/relationships/image" Target="../media/image168.png"/><Relationship Id="rId34" Type="http://schemas.openxmlformats.org/officeDocument/2006/relationships/customXml" Target="../ink/ink25.xml"/><Relationship Id="rId55" Type="http://schemas.openxmlformats.org/officeDocument/2006/relationships/image" Target="../media/image32.png"/><Relationship Id="rId76" Type="http://schemas.openxmlformats.org/officeDocument/2006/relationships/customXml" Target="../ink/ink46.xml"/><Relationship Id="rId97" Type="http://schemas.openxmlformats.org/officeDocument/2006/relationships/image" Target="../media/image54.png"/><Relationship Id="rId120" Type="http://schemas.openxmlformats.org/officeDocument/2006/relationships/customXml" Target="../ink/ink68.xml"/><Relationship Id="rId141" Type="http://schemas.openxmlformats.org/officeDocument/2006/relationships/image" Target="../media/image76.png"/><Relationship Id="rId358" Type="http://schemas.openxmlformats.org/officeDocument/2006/relationships/customXml" Target="../ink/ink193.xml"/><Relationship Id="rId379" Type="http://schemas.openxmlformats.org/officeDocument/2006/relationships/image" Target="../media/image189.png"/><Relationship Id="rId7" Type="http://schemas.openxmlformats.org/officeDocument/2006/relationships/image" Target="../media/image8.png"/><Relationship Id="rId162" Type="http://schemas.openxmlformats.org/officeDocument/2006/relationships/customXml" Target="../ink/ink89.xml"/><Relationship Id="rId183" Type="http://schemas.openxmlformats.org/officeDocument/2006/relationships/image" Target="../media/image97.png"/><Relationship Id="rId218" Type="http://schemas.openxmlformats.org/officeDocument/2006/relationships/customXml" Target="../ink/ink117.xml"/><Relationship Id="rId239" Type="http://schemas.openxmlformats.org/officeDocument/2006/relationships/image" Target="../media/image125.png"/><Relationship Id="rId390" Type="http://schemas.openxmlformats.org/officeDocument/2006/relationships/customXml" Target="../ink/ink209.xml"/><Relationship Id="rId404" Type="http://schemas.openxmlformats.org/officeDocument/2006/relationships/customXml" Target="../ink/ink216.xml"/><Relationship Id="rId250" Type="http://schemas.openxmlformats.org/officeDocument/2006/relationships/customXml" Target="../ink/ink133.xml"/><Relationship Id="rId271" Type="http://schemas.openxmlformats.org/officeDocument/2006/relationships/image" Target="../media/image141.png"/><Relationship Id="rId292" Type="http://schemas.openxmlformats.org/officeDocument/2006/relationships/customXml" Target="../ink/ink154.xml"/><Relationship Id="rId306" Type="http://schemas.openxmlformats.org/officeDocument/2006/relationships/customXml" Target="../ink/ink163.xml"/><Relationship Id="rId24" Type="http://schemas.openxmlformats.org/officeDocument/2006/relationships/customXml" Target="../ink/ink20.xml"/><Relationship Id="rId45" Type="http://schemas.openxmlformats.org/officeDocument/2006/relationships/image" Target="../media/image27.png"/><Relationship Id="rId66" Type="http://schemas.openxmlformats.org/officeDocument/2006/relationships/customXml" Target="../ink/ink41.xml"/><Relationship Id="rId87" Type="http://schemas.openxmlformats.org/officeDocument/2006/relationships/image" Target="../media/image49.png"/><Relationship Id="rId110" Type="http://schemas.openxmlformats.org/officeDocument/2006/relationships/customXml" Target="../ink/ink63.xml"/><Relationship Id="rId131" Type="http://schemas.openxmlformats.org/officeDocument/2006/relationships/image" Target="../media/image71.png"/><Relationship Id="rId327" Type="http://schemas.openxmlformats.org/officeDocument/2006/relationships/image" Target="../media/image163.png"/><Relationship Id="rId348" Type="http://schemas.openxmlformats.org/officeDocument/2006/relationships/customXml" Target="../ink/ink188.xml"/><Relationship Id="rId369" Type="http://schemas.openxmlformats.org/officeDocument/2006/relationships/image" Target="../media/image184.png"/><Relationship Id="rId152" Type="http://schemas.openxmlformats.org/officeDocument/2006/relationships/customXml" Target="../ink/ink84.xml"/><Relationship Id="rId173" Type="http://schemas.openxmlformats.org/officeDocument/2006/relationships/image" Target="../media/image92.png"/><Relationship Id="rId194" Type="http://schemas.openxmlformats.org/officeDocument/2006/relationships/customXml" Target="../ink/ink105.xml"/><Relationship Id="rId208" Type="http://schemas.openxmlformats.org/officeDocument/2006/relationships/customXml" Target="../ink/ink112.xml"/><Relationship Id="rId229" Type="http://schemas.openxmlformats.org/officeDocument/2006/relationships/image" Target="../media/image120.png"/><Relationship Id="rId380" Type="http://schemas.openxmlformats.org/officeDocument/2006/relationships/customXml" Target="../ink/ink204.xml"/><Relationship Id="rId415" Type="http://schemas.openxmlformats.org/officeDocument/2006/relationships/image" Target="../media/image207.png"/><Relationship Id="rId240" Type="http://schemas.openxmlformats.org/officeDocument/2006/relationships/customXml" Target="../ink/ink128.xml"/><Relationship Id="rId261" Type="http://schemas.openxmlformats.org/officeDocument/2006/relationships/image" Target="../media/image136.png"/><Relationship Id="rId14" Type="http://schemas.openxmlformats.org/officeDocument/2006/relationships/customXml" Target="../ink/ink15.xml"/><Relationship Id="rId35" Type="http://schemas.openxmlformats.org/officeDocument/2006/relationships/image" Target="../media/image22.png"/><Relationship Id="rId56" Type="http://schemas.openxmlformats.org/officeDocument/2006/relationships/customXml" Target="../ink/ink36.xml"/><Relationship Id="rId77" Type="http://schemas.openxmlformats.org/officeDocument/2006/relationships/image" Target="../media/image44.png"/><Relationship Id="rId100" Type="http://schemas.openxmlformats.org/officeDocument/2006/relationships/customXml" Target="../ink/ink58.xml"/><Relationship Id="rId282" Type="http://schemas.openxmlformats.org/officeDocument/2006/relationships/customXml" Target="../ink/ink149.xml"/><Relationship Id="rId317" Type="http://schemas.openxmlformats.org/officeDocument/2006/relationships/image" Target="../media/image158.png"/><Relationship Id="rId338" Type="http://schemas.openxmlformats.org/officeDocument/2006/relationships/customXml" Target="../ink/ink183.xml"/><Relationship Id="rId359" Type="http://schemas.openxmlformats.org/officeDocument/2006/relationships/image" Target="../media/image179.png"/><Relationship Id="rId8" Type="http://schemas.openxmlformats.org/officeDocument/2006/relationships/customXml" Target="../ink/ink12.xml"/><Relationship Id="rId98" Type="http://schemas.openxmlformats.org/officeDocument/2006/relationships/customXml" Target="../ink/ink57.xml"/><Relationship Id="rId121" Type="http://schemas.openxmlformats.org/officeDocument/2006/relationships/image" Target="../media/image66.png"/><Relationship Id="rId142" Type="http://schemas.openxmlformats.org/officeDocument/2006/relationships/customXml" Target="../ink/ink79.xml"/><Relationship Id="rId163" Type="http://schemas.openxmlformats.org/officeDocument/2006/relationships/image" Target="../media/image87.png"/><Relationship Id="rId184" Type="http://schemas.openxmlformats.org/officeDocument/2006/relationships/customXml" Target="../ink/ink100.xml"/><Relationship Id="rId219" Type="http://schemas.openxmlformats.org/officeDocument/2006/relationships/image" Target="../media/image115.png"/><Relationship Id="rId370" Type="http://schemas.openxmlformats.org/officeDocument/2006/relationships/customXml" Target="../ink/ink199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230" Type="http://schemas.openxmlformats.org/officeDocument/2006/relationships/customXml" Target="../ink/ink123.xml"/><Relationship Id="rId251" Type="http://schemas.openxmlformats.org/officeDocument/2006/relationships/image" Target="../media/image131.png"/><Relationship Id="rId25" Type="http://schemas.openxmlformats.org/officeDocument/2006/relationships/image" Target="../media/image17.png"/><Relationship Id="rId46" Type="http://schemas.openxmlformats.org/officeDocument/2006/relationships/customXml" Target="../ink/ink31.xml"/><Relationship Id="rId67" Type="http://schemas.openxmlformats.org/officeDocument/2006/relationships/image" Target="../media/image39.png"/><Relationship Id="rId272" Type="http://schemas.openxmlformats.org/officeDocument/2006/relationships/customXml" Target="../ink/ink144.xml"/><Relationship Id="rId293" Type="http://schemas.openxmlformats.org/officeDocument/2006/relationships/image" Target="../media/image152.png"/><Relationship Id="rId307" Type="http://schemas.openxmlformats.org/officeDocument/2006/relationships/customXml" Target="../ink/ink164.xml"/><Relationship Id="rId328" Type="http://schemas.openxmlformats.org/officeDocument/2006/relationships/customXml" Target="../ink/ink178.xml"/><Relationship Id="rId349" Type="http://schemas.openxmlformats.org/officeDocument/2006/relationships/image" Target="../media/image174.png"/><Relationship Id="rId88" Type="http://schemas.openxmlformats.org/officeDocument/2006/relationships/customXml" Target="../ink/ink52.xml"/><Relationship Id="rId111" Type="http://schemas.openxmlformats.org/officeDocument/2006/relationships/image" Target="../media/image61.png"/><Relationship Id="rId132" Type="http://schemas.openxmlformats.org/officeDocument/2006/relationships/customXml" Target="../ink/ink74.xml"/><Relationship Id="rId153" Type="http://schemas.openxmlformats.org/officeDocument/2006/relationships/image" Target="../media/image82.png"/><Relationship Id="rId174" Type="http://schemas.openxmlformats.org/officeDocument/2006/relationships/customXml" Target="../ink/ink95.xml"/><Relationship Id="rId195" Type="http://schemas.openxmlformats.org/officeDocument/2006/relationships/image" Target="../media/image103.png"/><Relationship Id="rId209" Type="http://schemas.openxmlformats.org/officeDocument/2006/relationships/image" Target="../media/image110.png"/><Relationship Id="rId360" Type="http://schemas.openxmlformats.org/officeDocument/2006/relationships/customXml" Target="../ink/ink194.xml"/><Relationship Id="rId381" Type="http://schemas.openxmlformats.org/officeDocument/2006/relationships/image" Target="../media/image190.png"/><Relationship Id="rId416" Type="http://schemas.openxmlformats.org/officeDocument/2006/relationships/customXml" Target="../ink/ink222.xml"/><Relationship Id="rId220" Type="http://schemas.openxmlformats.org/officeDocument/2006/relationships/customXml" Target="../ink/ink118.xml"/><Relationship Id="rId241" Type="http://schemas.openxmlformats.org/officeDocument/2006/relationships/image" Target="../media/image126.png"/><Relationship Id="rId15" Type="http://schemas.openxmlformats.org/officeDocument/2006/relationships/image" Target="../media/image12.png"/><Relationship Id="rId36" Type="http://schemas.openxmlformats.org/officeDocument/2006/relationships/customXml" Target="../ink/ink26.xml"/><Relationship Id="rId57" Type="http://schemas.openxmlformats.org/officeDocument/2006/relationships/image" Target="../media/image33.png"/><Relationship Id="rId262" Type="http://schemas.openxmlformats.org/officeDocument/2006/relationships/customXml" Target="../ink/ink139.xml"/><Relationship Id="rId283" Type="http://schemas.openxmlformats.org/officeDocument/2006/relationships/image" Target="../media/image147.png"/><Relationship Id="rId318" Type="http://schemas.openxmlformats.org/officeDocument/2006/relationships/customXml" Target="../ink/ink173.xml"/><Relationship Id="rId339" Type="http://schemas.openxmlformats.org/officeDocument/2006/relationships/image" Target="../media/image169.png"/><Relationship Id="rId78" Type="http://schemas.openxmlformats.org/officeDocument/2006/relationships/customXml" Target="../ink/ink47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122" Type="http://schemas.openxmlformats.org/officeDocument/2006/relationships/customXml" Target="../ink/ink69.xml"/><Relationship Id="rId143" Type="http://schemas.openxmlformats.org/officeDocument/2006/relationships/image" Target="../media/image77.png"/><Relationship Id="rId164" Type="http://schemas.openxmlformats.org/officeDocument/2006/relationships/customXml" Target="../ink/ink90.xml"/><Relationship Id="rId185" Type="http://schemas.openxmlformats.org/officeDocument/2006/relationships/image" Target="../media/image98.png"/><Relationship Id="rId350" Type="http://schemas.openxmlformats.org/officeDocument/2006/relationships/customXml" Target="../ink/ink189.xml"/><Relationship Id="rId371" Type="http://schemas.openxmlformats.org/officeDocument/2006/relationships/image" Target="../media/image185.png"/><Relationship Id="rId406" Type="http://schemas.openxmlformats.org/officeDocument/2006/relationships/customXml" Target="../ink/ink217.xml"/><Relationship Id="rId9" Type="http://schemas.openxmlformats.org/officeDocument/2006/relationships/image" Target="../media/image9.png"/><Relationship Id="rId210" Type="http://schemas.openxmlformats.org/officeDocument/2006/relationships/customXml" Target="../ink/ink113.xml"/><Relationship Id="rId392" Type="http://schemas.openxmlformats.org/officeDocument/2006/relationships/customXml" Target="../ink/ink210.xml"/><Relationship Id="rId26" Type="http://schemas.openxmlformats.org/officeDocument/2006/relationships/customXml" Target="../ink/ink21.xml"/><Relationship Id="rId231" Type="http://schemas.openxmlformats.org/officeDocument/2006/relationships/image" Target="../media/image121.png"/><Relationship Id="rId252" Type="http://schemas.openxmlformats.org/officeDocument/2006/relationships/customXml" Target="../ink/ink134.xml"/><Relationship Id="rId273" Type="http://schemas.openxmlformats.org/officeDocument/2006/relationships/image" Target="../media/image142.png"/><Relationship Id="rId294" Type="http://schemas.openxmlformats.org/officeDocument/2006/relationships/customXml" Target="../ink/ink155.xml"/><Relationship Id="rId308" Type="http://schemas.openxmlformats.org/officeDocument/2006/relationships/customXml" Target="../ink/ink165.xml"/><Relationship Id="rId329" Type="http://schemas.openxmlformats.org/officeDocument/2006/relationships/image" Target="../media/image164.png"/><Relationship Id="rId47" Type="http://schemas.openxmlformats.org/officeDocument/2006/relationships/image" Target="../media/image28.png"/><Relationship Id="rId68" Type="http://schemas.openxmlformats.org/officeDocument/2006/relationships/customXml" Target="../ink/ink42.xml"/><Relationship Id="rId89" Type="http://schemas.openxmlformats.org/officeDocument/2006/relationships/image" Target="../media/image50.png"/><Relationship Id="rId112" Type="http://schemas.openxmlformats.org/officeDocument/2006/relationships/customXml" Target="../ink/ink64.xml"/><Relationship Id="rId133" Type="http://schemas.openxmlformats.org/officeDocument/2006/relationships/image" Target="../media/image72.png"/><Relationship Id="rId154" Type="http://schemas.openxmlformats.org/officeDocument/2006/relationships/customXml" Target="../ink/ink85.xml"/><Relationship Id="rId175" Type="http://schemas.openxmlformats.org/officeDocument/2006/relationships/image" Target="../media/image93.png"/><Relationship Id="rId340" Type="http://schemas.openxmlformats.org/officeDocument/2006/relationships/customXml" Target="../ink/ink184.xml"/><Relationship Id="rId361" Type="http://schemas.openxmlformats.org/officeDocument/2006/relationships/image" Target="../media/image180.png"/><Relationship Id="rId196" Type="http://schemas.openxmlformats.org/officeDocument/2006/relationships/customXml" Target="../ink/ink106.xml"/><Relationship Id="rId200" Type="http://schemas.openxmlformats.org/officeDocument/2006/relationships/customXml" Target="../ink/ink108.xml"/><Relationship Id="rId382" Type="http://schemas.openxmlformats.org/officeDocument/2006/relationships/customXml" Target="../ink/ink205.xml"/><Relationship Id="rId417" Type="http://schemas.openxmlformats.org/officeDocument/2006/relationships/image" Target="../media/image208.png"/><Relationship Id="rId16" Type="http://schemas.openxmlformats.org/officeDocument/2006/relationships/customXml" Target="../ink/ink16.xml"/><Relationship Id="rId221" Type="http://schemas.openxmlformats.org/officeDocument/2006/relationships/image" Target="../media/image116.png"/><Relationship Id="rId242" Type="http://schemas.openxmlformats.org/officeDocument/2006/relationships/customXml" Target="../ink/ink129.xml"/><Relationship Id="rId263" Type="http://schemas.openxmlformats.org/officeDocument/2006/relationships/image" Target="../media/image137.png"/><Relationship Id="rId284" Type="http://schemas.openxmlformats.org/officeDocument/2006/relationships/customXml" Target="../ink/ink150.xml"/><Relationship Id="rId319" Type="http://schemas.openxmlformats.org/officeDocument/2006/relationships/image" Target="../media/image159.png"/><Relationship Id="rId37" Type="http://schemas.openxmlformats.org/officeDocument/2006/relationships/image" Target="../media/image23.png"/><Relationship Id="rId58" Type="http://schemas.openxmlformats.org/officeDocument/2006/relationships/customXml" Target="../ink/ink37.xml"/><Relationship Id="rId79" Type="http://schemas.openxmlformats.org/officeDocument/2006/relationships/image" Target="../media/image45.png"/><Relationship Id="rId102" Type="http://schemas.openxmlformats.org/officeDocument/2006/relationships/customXml" Target="../ink/ink59.xml"/><Relationship Id="rId123" Type="http://schemas.openxmlformats.org/officeDocument/2006/relationships/image" Target="../media/image67.png"/><Relationship Id="rId144" Type="http://schemas.openxmlformats.org/officeDocument/2006/relationships/customXml" Target="../ink/ink80.xml"/><Relationship Id="rId330" Type="http://schemas.openxmlformats.org/officeDocument/2006/relationships/customXml" Target="../ink/ink179.xml"/><Relationship Id="rId90" Type="http://schemas.openxmlformats.org/officeDocument/2006/relationships/customXml" Target="../ink/ink53.xml"/><Relationship Id="rId165" Type="http://schemas.openxmlformats.org/officeDocument/2006/relationships/image" Target="../media/image88.png"/><Relationship Id="rId186" Type="http://schemas.openxmlformats.org/officeDocument/2006/relationships/customXml" Target="../ink/ink101.xml"/><Relationship Id="rId351" Type="http://schemas.openxmlformats.org/officeDocument/2006/relationships/image" Target="../media/image175.png"/><Relationship Id="rId372" Type="http://schemas.openxmlformats.org/officeDocument/2006/relationships/customXml" Target="../ink/ink200.xml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211" Type="http://schemas.openxmlformats.org/officeDocument/2006/relationships/image" Target="../media/image111.png"/><Relationship Id="rId232" Type="http://schemas.openxmlformats.org/officeDocument/2006/relationships/customXml" Target="../ink/ink124.xml"/><Relationship Id="rId253" Type="http://schemas.openxmlformats.org/officeDocument/2006/relationships/image" Target="../media/image132.png"/><Relationship Id="rId274" Type="http://schemas.openxmlformats.org/officeDocument/2006/relationships/customXml" Target="../ink/ink145.xml"/><Relationship Id="rId295" Type="http://schemas.openxmlformats.org/officeDocument/2006/relationships/image" Target="../media/image153.png"/><Relationship Id="rId309" Type="http://schemas.openxmlformats.org/officeDocument/2006/relationships/customXml" Target="../ink/ink166.xml"/><Relationship Id="rId27" Type="http://schemas.openxmlformats.org/officeDocument/2006/relationships/image" Target="../media/image18.png"/><Relationship Id="rId48" Type="http://schemas.openxmlformats.org/officeDocument/2006/relationships/customXml" Target="../ink/ink32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34" Type="http://schemas.openxmlformats.org/officeDocument/2006/relationships/customXml" Target="../ink/ink75.xml"/><Relationship Id="rId320" Type="http://schemas.openxmlformats.org/officeDocument/2006/relationships/customXml" Target="../ink/ink174.xml"/><Relationship Id="rId80" Type="http://schemas.openxmlformats.org/officeDocument/2006/relationships/customXml" Target="../ink/ink48.xml"/><Relationship Id="rId155" Type="http://schemas.openxmlformats.org/officeDocument/2006/relationships/image" Target="../media/image83.png"/><Relationship Id="rId176" Type="http://schemas.openxmlformats.org/officeDocument/2006/relationships/customXml" Target="../ink/ink96.xml"/><Relationship Id="rId197" Type="http://schemas.openxmlformats.org/officeDocument/2006/relationships/image" Target="../media/image104.png"/><Relationship Id="rId341" Type="http://schemas.openxmlformats.org/officeDocument/2006/relationships/image" Target="../media/image170.png"/><Relationship Id="rId362" Type="http://schemas.openxmlformats.org/officeDocument/2006/relationships/customXml" Target="../ink/ink195.xml"/><Relationship Id="rId383" Type="http://schemas.openxmlformats.org/officeDocument/2006/relationships/image" Target="../media/image191.png"/><Relationship Id="rId201" Type="http://schemas.openxmlformats.org/officeDocument/2006/relationships/image" Target="../media/image106.png"/><Relationship Id="rId222" Type="http://schemas.openxmlformats.org/officeDocument/2006/relationships/customXml" Target="../ink/ink119.xml"/><Relationship Id="rId243" Type="http://schemas.openxmlformats.org/officeDocument/2006/relationships/image" Target="../media/image127.png"/><Relationship Id="rId264" Type="http://schemas.openxmlformats.org/officeDocument/2006/relationships/customXml" Target="../ink/ink140.xml"/><Relationship Id="rId285" Type="http://schemas.openxmlformats.org/officeDocument/2006/relationships/image" Target="../media/image148.png"/><Relationship Id="rId17" Type="http://schemas.openxmlformats.org/officeDocument/2006/relationships/image" Target="../media/image13.png"/><Relationship Id="rId38" Type="http://schemas.openxmlformats.org/officeDocument/2006/relationships/customXml" Target="../ink/ink27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24" Type="http://schemas.openxmlformats.org/officeDocument/2006/relationships/customXml" Target="../ink/ink70.xml"/><Relationship Id="rId310" Type="http://schemas.openxmlformats.org/officeDocument/2006/relationships/customXml" Target="../ink/ink167.xml"/><Relationship Id="rId70" Type="http://schemas.openxmlformats.org/officeDocument/2006/relationships/customXml" Target="../ink/ink43.xml"/><Relationship Id="rId91" Type="http://schemas.openxmlformats.org/officeDocument/2006/relationships/image" Target="../media/image51.png"/><Relationship Id="rId145" Type="http://schemas.openxmlformats.org/officeDocument/2006/relationships/image" Target="../media/image78.png"/><Relationship Id="rId166" Type="http://schemas.openxmlformats.org/officeDocument/2006/relationships/customXml" Target="../ink/ink91.xml"/><Relationship Id="rId187" Type="http://schemas.openxmlformats.org/officeDocument/2006/relationships/image" Target="../media/image99.png"/><Relationship Id="rId331" Type="http://schemas.openxmlformats.org/officeDocument/2006/relationships/image" Target="../media/image165.png"/><Relationship Id="rId352" Type="http://schemas.openxmlformats.org/officeDocument/2006/relationships/customXml" Target="../ink/ink190.xml"/><Relationship Id="rId373" Type="http://schemas.openxmlformats.org/officeDocument/2006/relationships/image" Target="../media/image186.png"/><Relationship Id="rId394" Type="http://schemas.openxmlformats.org/officeDocument/2006/relationships/customXml" Target="../ink/ink211.xml"/><Relationship Id="rId408" Type="http://schemas.openxmlformats.org/officeDocument/2006/relationships/customXml" Target="../ink/ink218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14.xml"/><Relationship Id="rId233" Type="http://schemas.openxmlformats.org/officeDocument/2006/relationships/image" Target="../media/image122.png"/><Relationship Id="rId254" Type="http://schemas.openxmlformats.org/officeDocument/2006/relationships/customXml" Target="../ink/ink135.xml"/><Relationship Id="rId28" Type="http://schemas.openxmlformats.org/officeDocument/2006/relationships/customXml" Target="../ink/ink22.xml"/><Relationship Id="rId49" Type="http://schemas.openxmlformats.org/officeDocument/2006/relationships/image" Target="../media/image29.png"/><Relationship Id="rId114" Type="http://schemas.openxmlformats.org/officeDocument/2006/relationships/customXml" Target="../ink/ink65.xml"/><Relationship Id="rId275" Type="http://schemas.openxmlformats.org/officeDocument/2006/relationships/image" Target="../media/image143.png"/><Relationship Id="rId296" Type="http://schemas.openxmlformats.org/officeDocument/2006/relationships/customXml" Target="../ink/ink156.xml"/><Relationship Id="rId300" Type="http://schemas.openxmlformats.org/officeDocument/2006/relationships/customXml" Target="../ink/ink158.xml"/><Relationship Id="rId60" Type="http://schemas.openxmlformats.org/officeDocument/2006/relationships/customXml" Target="../ink/ink38.xml"/><Relationship Id="rId81" Type="http://schemas.openxmlformats.org/officeDocument/2006/relationships/image" Target="../media/image46.png"/><Relationship Id="rId135" Type="http://schemas.openxmlformats.org/officeDocument/2006/relationships/image" Target="../media/image73.png"/><Relationship Id="rId156" Type="http://schemas.openxmlformats.org/officeDocument/2006/relationships/customXml" Target="../ink/ink86.xml"/><Relationship Id="rId177" Type="http://schemas.openxmlformats.org/officeDocument/2006/relationships/image" Target="../media/image94.png"/><Relationship Id="rId198" Type="http://schemas.openxmlformats.org/officeDocument/2006/relationships/customXml" Target="../ink/ink107.xml"/><Relationship Id="rId321" Type="http://schemas.openxmlformats.org/officeDocument/2006/relationships/image" Target="../media/image160.png"/><Relationship Id="rId342" Type="http://schemas.openxmlformats.org/officeDocument/2006/relationships/customXml" Target="../ink/ink185.xml"/><Relationship Id="rId363" Type="http://schemas.openxmlformats.org/officeDocument/2006/relationships/image" Target="../media/image181.png"/><Relationship Id="rId384" Type="http://schemas.openxmlformats.org/officeDocument/2006/relationships/customXml" Target="../ink/ink206.xml"/><Relationship Id="rId202" Type="http://schemas.openxmlformats.org/officeDocument/2006/relationships/customXml" Target="../ink/ink109.xml"/><Relationship Id="rId223" Type="http://schemas.openxmlformats.org/officeDocument/2006/relationships/image" Target="../media/image117.png"/><Relationship Id="rId244" Type="http://schemas.openxmlformats.org/officeDocument/2006/relationships/customXml" Target="../ink/ink130.xml"/><Relationship Id="rId18" Type="http://schemas.openxmlformats.org/officeDocument/2006/relationships/customXml" Target="../ink/ink17.xml"/><Relationship Id="rId39" Type="http://schemas.openxmlformats.org/officeDocument/2006/relationships/image" Target="../media/image24.png"/><Relationship Id="rId265" Type="http://schemas.openxmlformats.org/officeDocument/2006/relationships/image" Target="../media/image138.png"/><Relationship Id="rId286" Type="http://schemas.openxmlformats.org/officeDocument/2006/relationships/customXml" Target="../ink/ink151.xml"/><Relationship Id="rId50" Type="http://schemas.openxmlformats.org/officeDocument/2006/relationships/customXml" Target="../ink/ink33.xml"/><Relationship Id="rId104" Type="http://schemas.openxmlformats.org/officeDocument/2006/relationships/customXml" Target="../ink/ink60.xml"/><Relationship Id="rId125" Type="http://schemas.openxmlformats.org/officeDocument/2006/relationships/image" Target="../media/image68.png"/><Relationship Id="rId146" Type="http://schemas.openxmlformats.org/officeDocument/2006/relationships/customXml" Target="../ink/ink81.xml"/><Relationship Id="rId167" Type="http://schemas.openxmlformats.org/officeDocument/2006/relationships/image" Target="../media/image89.png"/><Relationship Id="rId188" Type="http://schemas.openxmlformats.org/officeDocument/2006/relationships/customXml" Target="../ink/ink102.xml"/><Relationship Id="rId311" Type="http://schemas.openxmlformats.org/officeDocument/2006/relationships/customXml" Target="../ink/ink168.xml"/><Relationship Id="rId332" Type="http://schemas.openxmlformats.org/officeDocument/2006/relationships/customXml" Target="../ink/ink180.xml"/><Relationship Id="rId353" Type="http://schemas.openxmlformats.org/officeDocument/2006/relationships/image" Target="../media/image176.png"/><Relationship Id="rId374" Type="http://schemas.openxmlformats.org/officeDocument/2006/relationships/customXml" Target="../ink/ink201.xml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71" Type="http://schemas.openxmlformats.org/officeDocument/2006/relationships/image" Target="../media/image41.png"/><Relationship Id="rId92" Type="http://schemas.openxmlformats.org/officeDocument/2006/relationships/customXml" Target="../ink/ink54.xml"/><Relationship Id="rId213" Type="http://schemas.openxmlformats.org/officeDocument/2006/relationships/image" Target="../media/image112.png"/><Relationship Id="rId234" Type="http://schemas.openxmlformats.org/officeDocument/2006/relationships/customXml" Target="../ink/ink125.xml"/><Relationship Id="rId2" Type="http://schemas.openxmlformats.org/officeDocument/2006/relationships/customXml" Target="../ink/ink9.xml"/><Relationship Id="rId29" Type="http://schemas.openxmlformats.org/officeDocument/2006/relationships/image" Target="../media/image19.png"/><Relationship Id="rId255" Type="http://schemas.openxmlformats.org/officeDocument/2006/relationships/image" Target="../media/image133.png"/><Relationship Id="rId276" Type="http://schemas.openxmlformats.org/officeDocument/2006/relationships/customXml" Target="../ink/ink146.xml"/><Relationship Id="rId297" Type="http://schemas.openxmlformats.org/officeDocument/2006/relationships/image" Target="../media/image154.png"/><Relationship Id="rId40" Type="http://schemas.openxmlformats.org/officeDocument/2006/relationships/customXml" Target="../ink/ink28.xml"/><Relationship Id="rId115" Type="http://schemas.openxmlformats.org/officeDocument/2006/relationships/image" Target="../media/image63.png"/><Relationship Id="rId136" Type="http://schemas.openxmlformats.org/officeDocument/2006/relationships/customXml" Target="../ink/ink76.xml"/><Relationship Id="rId157" Type="http://schemas.openxmlformats.org/officeDocument/2006/relationships/image" Target="../media/image84.png"/><Relationship Id="rId178" Type="http://schemas.openxmlformats.org/officeDocument/2006/relationships/customXml" Target="../ink/ink97.xml"/><Relationship Id="rId301" Type="http://schemas.openxmlformats.org/officeDocument/2006/relationships/image" Target="../media/image156.png"/><Relationship Id="rId322" Type="http://schemas.openxmlformats.org/officeDocument/2006/relationships/customXml" Target="../ink/ink175.xml"/><Relationship Id="rId343" Type="http://schemas.openxmlformats.org/officeDocument/2006/relationships/image" Target="../media/image171.png"/><Relationship Id="rId364" Type="http://schemas.openxmlformats.org/officeDocument/2006/relationships/customXml" Target="../ink/ink196.xml"/><Relationship Id="rId61" Type="http://schemas.openxmlformats.org/officeDocument/2006/relationships/image" Target="../media/image36.png"/><Relationship Id="rId82" Type="http://schemas.openxmlformats.org/officeDocument/2006/relationships/customXml" Target="../ink/ink49.xml"/><Relationship Id="rId199" Type="http://schemas.openxmlformats.org/officeDocument/2006/relationships/image" Target="../media/image105.png"/><Relationship Id="rId203" Type="http://schemas.openxmlformats.org/officeDocument/2006/relationships/image" Target="../media/image107.png"/><Relationship Id="rId385" Type="http://schemas.openxmlformats.org/officeDocument/2006/relationships/image" Target="../media/image192.png"/><Relationship Id="rId19" Type="http://schemas.openxmlformats.org/officeDocument/2006/relationships/image" Target="../media/image14.png"/><Relationship Id="rId224" Type="http://schemas.openxmlformats.org/officeDocument/2006/relationships/customXml" Target="../ink/ink120.xml"/><Relationship Id="rId245" Type="http://schemas.openxmlformats.org/officeDocument/2006/relationships/image" Target="../media/image128.png"/><Relationship Id="rId266" Type="http://schemas.openxmlformats.org/officeDocument/2006/relationships/customXml" Target="../ink/ink141.xml"/><Relationship Id="rId287" Type="http://schemas.openxmlformats.org/officeDocument/2006/relationships/image" Target="../media/image149.png"/><Relationship Id="rId410" Type="http://schemas.openxmlformats.org/officeDocument/2006/relationships/customXml" Target="../ink/ink219.xml"/><Relationship Id="rId30" Type="http://schemas.openxmlformats.org/officeDocument/2006/relationships/customXml" Target="../ink/ink23.xml"/><Relationship Id="rId105" Type="http://schemas.openxmlformats.org/officeDocument/2006/relationships/image" Target="../media/image58.png"/><Relationship Id="rId126" Type="http://schemas.openxmlformats.org/officeDocument/2006/relationships/customXml" Target="../ink/ink71.xml"/><Relationship Id="rId147" Type="http://schemas.openxmlformats.org/officeDocument/2006/relationships/image" Target="../media/image79.png"/><Relationship Id="rId168" Type="http://schemas.openxmlformats.org/officeDocument/2006/relationships/customXml" Target="../ink/ink92.xml"/><Relationship Id="rId312" Type="http://schemas.openxmlformats.org/officeDocument/2006/relationships/customXml" Target="../ink/ink169.xml"/><Relationship Id="rId333" Type="http://schemas.openxmlformats.org/officeDocument/2006/relationships/image" Target="../media/image166.png"/><Relationship Id="rId354" Type="http://schemas.openxmlformats.org/officeDocument/2006/relationships/customXml" Target="../ink/ink191.xml"/><Relationship Id="rId51" Type="http://schemas.openxmlformats.org/officeDocument/2006/relationships/image" Target="../media/image30.png"/><Relationship Id="rId72" Type="http://schemas.openxmlformats.org/officeDocument/2006/relationships/customXml" Target="../ink/ink44.xml"/><Relationship Id="rId93" Type="http://schemas.openxmlformats.org/officeDocument/2006/relationships/image" Target="../media/image52.png"/><Relationship Id="rId189" Type="http://schemas.openxmlformats.org/officeDocument/2006/relationships/image" Target="../media/image100.png"/><Relationship Id="rId375" Type="http://schemas.openxmlformats.org/officeDocument/2006/relationships/image" Target="../media/image187.png"/><Relationship Id="rId396" Type="http://schemas.openxmlformats.org/officeDocument/2006/relationships/customXml" Target="../ink/ink212.xml"/><Relationship Id="rId3" Type="http://schemas.openxmlformats.org/officeDocument/2006/relationships/image" Target="../media/image6.png"/><Relationship Id="rId214" Type="http://schemas.openxmlformats.org/officeDocument/2006/relationships/customXml" Target="../ink/ink115.xml"/><Relationship Id="rId235" Type="http://schemas.openxmlformats.org/officeDocument/2006/relationships/image" Target="../media/image123.png"/><Relationship Id="rId256" Type="http://schemas.openxmlformats.org/officeDocument/2006/relationships/customXml" Target="../ink/ink136.xml"/><Relationship Id="rId277" Type="http://schemas.openxmlformats.org/officeDocument/2006/relationships/image" Target="../media/image144.png"/><Relationship Id="rId298" Type="http://schemas.openxmlformats.org/officeDocument/2006/relationships/customXml" Target="../ink/ink157.xml"/><Relationship Id="rId400" Type="http://schemas.openxmlformats.org/officeDocument/2006/relationships/customXml" Target="../ink/ink214.xml"/><Relationship Id="rId116" Type="http://schemas.openxmlformats.org/officeDocument/2006/relationships/customXml" Target="../ink/ink66.xml"/><Relationship Id="rId137" Type="http://schemas.openxmlformats.org/officeDocument/2006/relationships/image" Target="../media/image74.png"/><Relationship Id="rId158" Type="http://schemas.openxmlformats.org/officeDocument/2006/relationships/customXml" Target="../ink/ink87.xml"/><Relationship Id="rId302" Type="http://schemas.openxmlformats.org/officeDocument/2006/relationships/customXml" Target="../ink/ink159.xml"/><Relationship Id="rId323" Type="http://schemas.openxmlformats.org/officeDocument/2006/relationships/image" Target="../media/image161.png"/><Relationship Id="rId344" Type="http://schemas.openxmlformats.org/officeDocument/2006/relationships/customXml" Target="../ink/ink186.xml"/><Relationship Id="rId20" Type="http://schemas.openxmlformats.org/officeDocument/2006/relationships/customXml" Target="../ink/ink18.xml"/><Relationship Id="rId41" Type="http://schemas.openxmlformats.org/officeDocument/2006/relationships/image" Target="../media/image25.png"/><Relationship Id="rId62" Type="http://schemas.openxmlformats.org/officeDocument/2006/relationships/customXml" Target="../ink/ink39.xml"/><Relationship Id="rId83" Type="http://schemas.openxmlformats.org/officeDocument/2006/relationships/image" Target="../media/image47.png"/><Relationship Id="rId179" Type="http://schemas.openxmlformats.org/officeDocument/2006/relationships/image" Target="../media/image95.png"/><Relationship Id="rId365" Type="http://schemas.openxmlformats.org/officeDocument/2006/relationships/image" Target="../media/image182.png"/><Relationship Id="rId386" Type="http://schemas.openxmlformats.org/officeDocument/2006/relationships/customXml" Target="../ink/ink207.xml"/><Relationship Id="rId190" Type="http://schemas.openxmlformats.org/officeDocument/2006/relationships/customXml" Target="../ink/ink103.xml"/><Relationship Id="rId204" Type="http://schemas.openxmlformats.org/officeDocument/2006/relationships/customXml" Target="../ink/ink110.xml"/><Relationship Id="rId225" Type="http://schemas.openxmlformats.org/officeDocument/2006/relationships/image" Target="../media/image118.png"/><Relationship Id="rId246" Type="http://schemas.openxmlformats.org/officeDocument/2006/relationships/customXml" Target="../ink/ink131.xml"/><Relationship Id="rId267" Type="http://schemas.openxmlformats.org/officeDocument/2006/relationships/image" Target="../media/image139.png"/><Relationship Id="rId288" Type="http://schemas.openxmlformats.org/officeDocument/2006/relationships/customXml" Target="../ink/ink152.xml"/><Relationship Id="rId411" Type="http://schemas.openxmlformats.org/officeDocument/2006/relationships/image" Target="../media/image205.png"/><Relationship Id="rId106" Type="http://schemas.openxmlformats.org/officeDocument/2006/relationships/customXml" Target="../ink/ink61.xml"/><Relationship Id="rId127" Type="http://schemas.openxmlformats.org/officeDocument/2006/relationships/image" Target="../media/image69.png"/><Relationship Id="rId313" Type="http://schemas.openxmlformats.org/officeDocument/2006/relationships/customXml" Target="../ink/ink170.xml"/><Relationship Id="rId10" Type="http://schemas.openxmlformats.org/officeDocument/2006/relationships/customXml" Target="../ink/ink13.xml"/><Relationship Id="rId31" Type="http://schemas.openxmlformats.org/officeDocument/2006/relationships/image" Target="../media/image20.png"/><Relationship Id="rId52" Type="http://schemas.openxmlformats.org/officeDocument/2006/relationships/customXml" Target="../ink/ink34.xml"/><Relationship Id="rId73" Type="http://schemas.openxmlformats.org/officeDocument/2006/relationships/image" Target="../media/image42.png"/><Relationship Id="rId94" Type="http://schemas.openxmlformats.org/officeDocument/2006/relationships/customXml" Target="../ink/ink55.xml"/><Relationship Id="rId148" Type="http://schemas.openxmlformats.org/officeDocument/2006/relationships/customXml" Target="../ink/ink82.xml"/><Relationship Id="rId169" Type="http://schemas.openxmlformats.org/officeDocument/2006/relationships/image" Target="../media/image90.png"/><Relationship Id="rId334" Type="http://schemas.openxmlformats.org/officeDocument/2006/relationships/customXml" Target="../ink/ink181.xml"/><Relationship Id="rId355" Type="http://schemas.openxmlformats.org/officeDocument/2006/relationships/image" Target="../media/image177.png"/><Relationship Id="rId376" Type="http://schemas.openxmlformats.org/officeDocument/2006/relationships/customXml" Target="../ink/ink202.xml"/><Relationship Id="rId397" Type="http://schemas.openxmlformats.org/officeDocument/2006/relationships/image" Target="../media/image198.png"/><Relationship Id="rId4" Type="http://schemas.openxmlformats.org/officeDocument/2006/relationships/customXml" Target="../ink/ink10.xml"/><Relationship Id="rId180" Type="http://schemas.openxmlformats.org/officeDocument/2006/relationships/customXml" Target="../ink/ink98.xml"/><Relationship Id="rId215" Type="http://schemas.openxmlformats.org/officeDocument/2006/relationships/image" Target="../media/image113.png"/><Relationship Id="rId236" Type="http://schemas.openxmlformats.org/officeDocument/2006/relationships/customXml" Target="../ink/ink126.xml"/><Relationship Id="rId257" Type="http://schemas.openxmlformats.org/officeDocument/2006/relationships/image" Target="../media/image134.png"/><Relationship Id="rId278" Type="http://schemas.openxmlformats.org/officeDocument/2006/relationships/customXml" Target="../ink/ink147.xml"/><Relationship Id="rId401" Type="http://schemas.openxmlformats.org/officeDocument/2006/relationships/image" Target="../media/image200.png"/><Relationship Id="rId303" Type="http://schemas.openxmlformats.org/officeDocument/2006/relationships/customXml" Target="../ink/ink160.xml"/><Relationship Id="rId42" Type="http://schemas.openxmlformats.org/officeDocument/2006/relationships/customXml" Target="../ink/ink29.xml"/><Relationship Id="rId84" Type="http://schemas.openxmlformats.org/officeDocument/2006/relationships/customXml" Target="../ink/ink50.xml"/><Relationship Id="rId138" Type="http://schemas.openxmlformats.org/officeDocument/2006/relationships/customXml" Target="../ink/ink77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101.png"/><Relationship Id="rId205" Type="http://schemas.openxmlformats.org/officeDocument/2006/relationships/image" Target="../media/image108.png"/><Relationship Id="rId247" Type="http://schemas.openxmlformats.org/officeDocument/2006/relationships/image" Target="../media/image129.png"/><Relationship Id="rId412" Type="http://schemas.openxmlformats.org/officeDocument/2006/relationships/customXml" Target="../ink/ink220.xml"/><Relationship Id="rId107" Type="http://schemas.openxmlformats.org/officeDocument/2006/relationships/image" Target="../media/image59.png"/><Relationship Id="rId289" Type="http://schemas.openxmlformats.org/officeDocument/2006/relationships/image" Target="../media/image150.png"/><Relationship Id="rId11" Type="http://schemas.openxmlformats.org/officeDocument/2006/relationships/image" Target="../media/image10.png"/><Relationship Id="rId53" Type="http://schemas.openxmlformats.org/officeDocument/2006/relationships/image" Target="../media/image31.png"/><Relationship Id="rId149" Type="http://schemas.openxmlformats.org/officeDocument/2006/relationships/image" Target="../media/image80.png"/><Relationship Id="rId314" Type="http://schemas.openxmlformats.org/officeDocument/2006/relationships/image" Target="../media/image157.png"/><Relationship Id="rId356" Type="http://schemas.openxmlformats.org/officeDocument/2006/relationships/customXml" Target="../ink/ink192.xml"/><Relationship Id="rId398" Type="http://schemas.openxmlformats.org/officeDocument/2006/relationships/customXml" Target="../ink/ink213.xml"/><Relationship Id="rId95" Type="http://schemas.openxmlformats.org/officeDocument/2006/relationships/image" Target="../media/image53.png"/><Relationship Id="rId160" Type="http://schemas.openxmlformats.org/officeDocument/2006/relationships/customXml" Target="../ink/ink88.xml"/><Relationship Id="rId216" Type="http://schemas.openxmlformats.org/officeDocument/2006/relationships/customXml" Target="../ink/ink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5C5839-B9E7-C1B6-BE19-9E3E63A7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6" y="481012"/>
            <a:ext cx="10039350" cy="5895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320D2-F1FD-9B4E-5C09-A9B1A6F81AD6}"/>
              </a:ext>
            </a:extLst>
          </p:cNvPr>
          <p:cNvSpPr txBox="1"/>
          <p:nvPr/>
        </p:nvSpPr>
        <p:spPr>
          <a:xfrm>
            <a:off x="2418735" y="8849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599-3230-3A38-EF28-A9E2F44224D3}"/>
              </a:ext>
            </a:extLst>
          </p:cNvPr>
          <p:cNvSpPr txBox="1"/>
          <p:nvPr/>
        </p:nvSpPr>
        <p:spPr>
          <a:xfrm>
            <a:off x="7973962" y="8849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</a:t>
            </a:r>
          </a:p>
        </p:txBody>
      </p:sp>
    </p:spTree>
    <p:extLst>
      <p:ext uri="{BB962C8B-B14F-4D97-AF65-F5344CB8AC3E}">
        <p14:creationId xmlns:p14="http://schemas.microsoft.com/office/powerpoint/2010/main" val="92235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21C988CD-94AB-E7EE-804E-0A112D6CA530}"/>
              </a:ext>
            </a:extLst>
          </p:cNvPr>
          <p:cNvSpPr>
            <a:spLocks noChangeAspect="1"/>
          </p:cNvSpPr>
          <p:nvPr/>
        </p:nvSpPr>
        <p:spPr>
          <a:xfrm>
            <a:off x="4365304" y="25099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id="{5E36D0C6-3C5F-24A0-6D81-C25EF6D1A787}"/>
              </a:ext>
            </a:extLst>
          </p:cNvPr>
          <p:cNvSpPr>
            <a:spLocks noChangeAspect="1"/>
          </p:cNvSpPr>
          <p:nvPr/>
        </p:nvSpPr>
        <p:spPr>
          <a:xfrm>
            <a:off x="4215945" y="24871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DC704167-11F1-90A2-9B45-301DF0608CAF}"/>
              </a:ext>
            </a:extLst>
          </p:cNvPr>
          <p:cNvSpPr>
            <a:spLocks noChangeAspect="1"/>
          </p:cNvSpPr>
          <p:nvPr/>
        </p:nvSpPr>
        <p:spPr>
          <a:xfrm>
            <a:off x="4514663" y="25328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id="{52D9ECC3-4CA4-D7CD-3547-C4A709D89503}"/>
              </a:ext>
            </a:extLst>
          </p:cNvPr>
          <p:cNvSpPr>
            <a:spLocks noChangeAspect="1"/>
          </p:cNvSpPr>
          <p:nvPr/>
        </p:nvSpPr>
        <p:spPr>
          <a:xfrm>
            <a:off x="4425136" y="26118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B80455B1-C309-544C-6E68-66A385524B8A}"/>
              </a:ext>
            </a:extLst>
          </p:cNvPr>
          <p:cNvSpPr>
            <a:spLocks noChangeAspect="1"/>
          </p:cNvSpPr>
          <p:nvPr/>
        </p:nvSpPr>
        <p:spPr>
          <a:xfrm>
            <a:off x="4275777" y="25890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5F5DFA33-026F-2416-F3DB-38CC76322679}"/>
              </a:ext>
            </a:extLst>
          </p:cNvPr>
          <p:cNvSpPr>
            <a:spLocks noChangeAspect="1"/>
          </p:cNvSpPr>
          <p:nvPr/>
        </p:nvSpPr>
        <p:spPr>
          <a:xfrm>
            <a:off x="4313110" y="24066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9" name="Flowchart: Connector 378">
            <a:extLst>
              <a:ext uri="{FF2B5EF4-FFF2-40B4-BE49-F238E27FC236}">
                <a16:creationId xmlns:a16="http://schemas.microsoft.com/office/drawing/2014/main" id="{18547800-3A05-BF52-D138-02E8D4AC7BCE}"/>
              </a:ext>
            </a:extLst>
          </p:cNvPr>
          <p:cNvSpPr>
            <a:spLocks noChangeAspect="1"/>
          </p:cNvSpPr>
          <p:nvPr/>
        </p:nvSpPr>
        <p:spPr>
          <a:xfrm>
            <a:off x="4462273" y="24294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D610BA3C-2C56-CC73-8C7F-CC728669F15C}"/>
              </a:ext>
            </a:extLst>
          </p:cNvPr>
          <p:cNvSpPr>
            <a:spLocks noChangeAspect="1"/>
          </p:cNvSpPr>
          <p:nvPr/>
        </p:nvSpPr>
        <p:spPr>
          <a:xfrm>
            <a:off x="5384286" y="19230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id="{3E7A7571-3235-863B-2B46-2820C7A32831}"/>
              </a:ext>
            </a:extLst>
          </p:cNvPr>
          <p:cNvSpPr>
            <a:spLocks noChangeAspect="1"/>
          </p:cNvSpPr>
          <p:nvPr/>
        </p:nvSpPr>
        <p:spPr>
          <a:xfrm>
            <a:off x="5537936" y="194586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id="{6A2ABBA3-4C39-29C5-AAE7-AD0E5503B166}"/>
              </a:ext>
            </a:extLst>
          </p:cNvPr>
          <p:cNvSpPr>
            <a:spLocks noChangeAspect="1"/>
          </p:cNvSpPr>
          <p:nvPr/>
        </p:nvSpPr>
        <p:spPr>
          <a:xfrm>
            <a:off x="5439248" y="20287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id="{2845EBB5-7D7B-E00C-3F50-01160C398A3C}"/>
              </a:ext>
            </a:extLst>
          </p:cNvPr>
          <p:cNvSpPr>
            <a:spLocks noChangeAspect="1"/>
          </p:cNvSpPr>
          <p:nvPr/>
        </p:nvSpPr>
        <p:spPr>
          <a:xfrm>
            <a:off x="5289889" y="20059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id="{7201FF4F-8165-F054-D0CB-438705419FB0}"/>
              </a:ext>
            </a:extLst>
          </p:cNvPr>
          <p:cNvSpPr>
            <a:spLocks noChangeAspect="1"/>
          </p:cNvSpPr>
          <p:nvPr/>
        </p:nvSpPr>
        <p:spPr>
          <a:xfrm>
            <a:off x="5327026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0B23D1D8-99CC-63AC-5B1C-2A457DD4AD3F}"/>
              </a:ext>
            </a:extLst>
          </p:cNvPr>
          <p:cNvSpPr>
            <a:spLocks noChangeAspect="1"/>
          </p:cNvSpPr>
          <p:nvPr/>
        </p:nvSpPr>
        <p:spPr>
          <a:xfrm>
            <a:off x="5474777" y="18391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id="{CFA192A5-5285-7290-F2B3-2123685FCBB3}"/>
              </a:ext>
            </a:extLst>
          </p:cNvPr>
          <p:cNvSpPr>
            <a:spLocks noChangeAspect="1"/>
          </p:cNvSpPr>
          <p:nvPr/>
        </p:nvSpPr>
        <p:spPr>
          <a:xfrm>
            <a:off x="4777124" y="36869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id="{BA1D00D6-82C1-4D64-81F6-0A5CD2971B8E}"/>
              </a:ext>
            </a:extLst>
          </p:cNvPr>
          <p:cNvSpPr>
            <a:spLocks noChangeAspect="1"/>
          </p:cNvSpPr>
          <p:nvPr/>
        </p:nvSpPr>
        <p:spPr>
          <a:xfrm>
            <a:off x="4637597" y="36724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id="{7740E8E4-81AA-3247-3E1F-069F64E64268}"/>
              </a:ext>
            </a:extLst>
          </p:cNvPr>
          <p:cNvSpPr>
            <a:spLocks noChangeAspect="1"/>
          </p:cNvSpPr>
          <p:nvPr/>
        </p:nvSpPr>
        <p:spPr>
          <a:xfrm>
            <a:off x="4930028" y="3709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id="{FB449737-7A3F-7678-02A2-FC0182EF0462}"/>
              </a:ext>
            </a:extLst>
          </p:cNvPr>
          <p:cNvSpPr>
            <a:spLocks noChangeAspect="1"/>
          </p:cNvSpPr>
          <p:nvPr/>
        </p:nvSpPr>
        <p:spPr>
          <a:xfrm>
            <a:off x="4831700" y="38121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id="{991F47DD-0B69-4A6B-D091-7E28BA6A1F57}"/>
              </a:ext>
            </a:extLst>
          </p:cNvPr>
          <p:cNvSpPr>
            <a:spLocks noChangeAspect="1"/>
          </p:cNvSpPr>
          <p:nvPr/>
        </p:nvSpPr>
        <p:spPr>
          <a:xfrm>
            <a:off x="4676261" y="37843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id="{47089BB7-3BD0-7768-2608-F4D999AFB744}"/>
              </a:ext>
            </a:extLst>
          </p:cNvPr>
          <p:cNvSpPr>
            <a:spLocks noChangeAspect="1"/>
          </p:cNvSpPr>
          <p:nvPr/>
        </p:nvSpPr>
        <p:spPr>
          <a:xfrm>
            <a:off x="4731405" y="35707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id="{8E35149F-C4B1-B6B6-1E22-C191BA62B170}"/>
              </a:ext>
            </a:extLst>
          </p:cNvPr>
          <p:cNvSpPr>
            <a:spLocks noChangeAspect="1"/>
          </p:cNvSpPr>
          <p:nvPr/>
        </p:nvSpPr>
        <p:spPr>
          <a:xfrm>
            <a:off x="4875825" y="3608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id="{D5769712-FA20-6778-1A52-BBAE6DD582AD}"/>
              </a:ext>
            </a:extLst>
          </p:cNvPr>
          <p:cNvSpPr>
            <a:spLocks noChangeAspect="1"/>
          </p:cNvSpPr>
          <p:nvPr/>
        </p:nvSpPr>
        <p:spPr>
          <a:xfrm>
            <a:off x="6776082" y="40584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id="{FF52EDBB-E61F-0FD9-FD62-D9A27370ACC2}"/>
              </a:ext>
            </a:extLst>
          </p:cNvPr>
          <p:cNvSpPr>
            <a:spLocks noChangeAspect="1"/>
          </p:cNvSpPr>
          <p:nvPr/>
        </p:nvSpPr>
        <p:spPr>
          <a:xfrm>
            <a:off x="6623310" y="40355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id="{45DC4C0F-136C-235A-F270-8629FF6BFF8F}"/>
              </a:ext>
            </a:extLst>
          </p:cNvPr>
          <p:cNvSpPr>
            <a:spLocks noChangeAspect="1"/>
          </p:cNvSpPr>
          <p:nvPr/>
        </p:nvSpPr>
        <p:spPr>
          <a:xfrm>
            <a:off x="6928854" y="408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id="{803068E1-56B0-C966-0CC1-20E8FFFAAA35}"/>
              </a:ext>
            </a:extLst>
          </p:cNvPr>
          <p:cNvSpPr>
            <a:spLocks noChangeAspect="1"/>
          </p:cNvSpPr>
          <p:nvPr/>
        </p:nvSpPr>
        <p:spPr>
          <a:xfrm>
            <a:off x="6815467" y="4175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id="{3A2ED1E7-8796-D49A-9964-98FD763776BF}"/>
              </a:ext>
            </a:extLst>
          </p:cNvPr>
          <p:cNvSpPr>
            <a:spLocks noChangeAspect="1"/>
          </p:cNvSpPr>
          <p:nvPr/>
        </p:nvSpPr>
        <p:spPr>
          <a:xfrm>
            <a:off x="6682697" y="4152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id="{4A03E360-45D3-BC7C-B467-0CCD51FE0CD1}"/>
              </a:ext>
            </a:extLst>
          </p:cNvPr>
          <p:cNvSpPr>
            <a:spLocks noChangeAspect="1"/>
          </p:cNvSpPr>
          <p:nvPr/>
        </p:nvSpPr>
        <p:spPr>
          <a:xfrm>
            <a:off x="5121544" y="38485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id="{3AF69E30-5268-A159-FA52-8C9C5DBC7678}"/>
              </a:ext>
            </a:extLst>
          </p:cNvPr>
          <p:cNvSpPr>
            <a:spLocks noChangeAspect="1"/>
          </p:cNvSpPr>
          <p:nvPr/>
        </p:nvSpPr>
        <p:spPr>
          <a:xfrm>
            <a:off x="4982017" y="3834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id="{B5470975-9081-A9E5-2C8D-4890E81E08D3}"/>
              </a:ext>
            </a:extLst>
          </p:cNvPr>
          <p:cNvSpPr>
            <a:spLocks noChangeAspect="1"/>
          </p:cNvSpPr>
          <p:nvPr/>
        </p:nvSpPr>
        <p:spPr>
          <a:xfrm>
            <a:off x="5075825" y="37323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Flowchart: Connector 447">
            <a:extLst>
              <a:ext uri="{FF2B5EF4-FFF2-40B4-BE49-F238E27FC236}">
                <a16:creationId xmlns:a16="http://schemas.microsoft.com/office/drawing/2014/main" id="{0653478B-CB0A-EADF-76CB-E1CD3ADA3AF7}"/>
              </a:ext>
            </a:extLst>
          </p:cNvPr>
          <p:cNvSpPr>
            <a:spLocks noChangeAspect="1"/>
          </p:cNvSpPr>
          <p:nvPr/>
        </p:nvSpPr>
        <p:spPr>
          <a:xfrm>
            <a:off x="5493652" y="14625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Flowchart: Connector 448">
            <a:extLst>
              <a:ext uri="{FF2B5EF4-FFF2-40B4-BE49-F238E27FC236}">
                <a16:creationId xmlns:a16="http://schemas.microsoft.com/office/drawing/2014/main" id="{2CE480DA-8380-E689-29BE-7EDDE3703351}"/>
              </a:ext>
            </a:extLst>
          </p:cNvPr>
          <p:cNvSpPr>
            <a:spLocks noChangeAspect="1"/>
          </p:cNvSpPr>
          <p:nvPr/>
        </p:nvSpPr>
        <p:spPr>
          <a:xfrm>
            <a:off x="5367736" y="14397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Flowchart: Connector 449">
            <a:extLst>
              <a:ext uri="{FF2B5EF4-FFF2-40B4-BE49-F238E27FC236}">
                <a16:creationId xmlns:a16="http://schemas.microsoft.com/office/drawing/2014/main" id="{A9E7A6DC-B0E0-7D02-35A8-12051FA9A8BB}"/>
              </a:ext>
            </a:extLst>
          </p:cNvPr>
          <p:cNvSpPr>
            <a:spLocks noChangeAspect="1"/>
          </p:cNvSpPr>
          <p:nvPr/>
        </p:nvSpPr>
        <p:spPr>
          <a:xfrm>
            <a:off x="5644558" y="1488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Flowchart: Connector 450">
            <a:extLst>
              <a:ext uri="{FF2B5EF4-FFF2-40B4-BE49-F238E27FC236}">
                <a16:creationId xmlns:a16="http://schemas.microsoft.com/office/drawing/2014/main" id="{FACEC1EC-C44D-A75B-F73B-E1EE19581DBC}"/>
              </a:ext>
            </a:extLst>
          </p:cNvPr>
          <p:cNvSpPr>
            <a:spLocks noChangeAspect="1"/>
          </p:cNvSpPr>
          <p:nvPr/>
        </p:nvSpPr>
        <p:spPr>
          <a:xfrm>
            <a:off x="5558051" y="1565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Flowchart: Connector 451">
            <a:extLst>
              <a:ext uri="{FF2B5EF4-FFF2-40B4-BE49-F238E27FC236}">
                <a16:creationId xmlns:a16="http://schemas.microsoft.com/office/drawing/2014/main" id="{AF811A05-757F-D0CE-F357-C54DE4F4BFCE}"/>
              </a:ext>
            </a:extLst>
          </p:cNvPr>
          <p:cNvSpPr>
            <a:spLocks noChangeAspect="1"/>
          </p:cNvSpPr>
          <p:nvPr/>
        </p:nvSpPr>
        <p:spPr>
          <a:xfrm>
            <a:off x="5407145" y="15428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4" name="Flowchart: Connector 453">
            <a:extLst>
              <a:ext uri="{FF2B5EF4-FFF2-40B4-BE49-F238E27FC236}">
                <a16:creationId xmlns:a16="http://schemas.microsoft.com/office/drawing/2014/main" id="{03AAA7DD-AAC6-8493-E5C3-221C09AE6796}"/>
              </a:ext>
            </a:extLst>
          </p:cNvPr>
          <p:cNvSpPr>
            <a:spLocks noChangeAspect="1"/>
          </p:cNvSpPr>
          <p:nvPr/>
        </p:nvSpPr>
        <p:spPr>
          <a:xfrm>
            <a:off x="5592078" y="13739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Flowchart: Connector 505">
            <a:extLst>
              <a:ext uri="{FF2B5EF4-FFF2-40B4-BE49-F238E27FC236}">
                <a16:creationId xmlns:a16="http://schemas.microsoft.com/office/drawing/2014/main" id="{09B02549-2312-7186-D65D-21F512EB7B65}"/>
              </a:ext>
            </a:extLst>
          </p:cNvPr>
          <p:cNvSpPr>
            <a:spLocks noChangeAspect="1"/>
          </p:cNvSpPr>
          <p:nvPr/>
        </p:nvSpPr>
        <p:spPr>
          <a:xfrm>
            <a:off x="4156607" y="23819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8" name="Flowchart: Connector 507">
            <a:extLst>
              <a:ext uri="{FF2B5EF4-FFF2-40B4-BE49-F238E27FC236}">
                <a16:creationId xmlns:a16="http://schemas.microsoft.com/office/drawing/2014/main" id="{1C026598-ABE2-4891-D50B-E95B7CBFD44F}"/>
              </a:ext>
            </a:extLst>
          </p:cNvPr>
          <p:cNvSpPr>
            <a:spLocks noChangeAspect="1"/>
          </p:cNvSpPr>
          <p:nvPr/>
        </p:nvSpPr>
        <p:spPr>
          <a:xfrm>
            <a:off x="3982632" y="2644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9" name="Flowchart: Connector 508">
            <a:extLst>
              <a:ext uri="{FF2B5EF4-FFF2-40B4-BE49-F238E27FC236}">
                <a16:creationId xmlns:a16="http://schemas.microsoft.com/office/drawing/2014/main" id="{EA368F74-46B6-1627-2192-12EF1EFB1540}"/>
              </a:ext>
            </a:extLst>
          </p:cNvPr>
          <p:cNvSpPr>
            <a:spLocks noChangeAspect="1"/>
          </p:cNvSpPr>
          <p:nvPr/>
        </p:nvSpPr>
        <p:spPr>
          <a:xfrm>
            <a:off x="4032744" y="27610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Flowchart: Connector 509">
            <a:extLst>
              <a:ext uri="{FF2B5EF4-FFF2-40B4-BE49-F238E27FC236}">
                <a16:creationId xmlns:a16="http://schemas.microsoft.com/office/drawing/2014/main" id="{CC169230-3E70-86E9-0369-3BF65BD18B06}"/>
              </a:ext>
            </a:extLst>
          </p:cNvPr>
          <p:cNvSpPr>
            <a:spLocks noChangeAspect="1"/>
          </p:cNvSpPr>
          <p:nvPr/>
        </p:nvSpPr>
        <p:spPr>
          <a:xfrm>
            <a:off x="3925452" y="25320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1" name="Flowchart: Connector 510">
            <a:extLst>
              <a:ext uri="{FF2B5EF4-FFF2-40B4-BE49-F238E27FC236}">
                <a16:creationId xmlns:a16="http://schemas.microsoft.com/office/drawing/2014/main" id="{D19A707F-AE71-C734-125F-A5120BD7A76D}"/>
              </a:ext>
            </a:extLst>
          </p:cNvPr>
          <p:cNvSpPr>
            <a:spLocks noChangeAspect="1"/>
          </p:cNvSpPr>
          <p:nvPr/>
        </p:nvSpPr>
        <p:spPr>
          <a:xfrm>
            <a:off x="3625418" y="25499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" name="Flowchart: Connector 511">
            <a:extLst>
              <a:ext uri="{FF2B5EF4-FFF2-40B4-BE49-F238E27FC236}">
                <a16:creationId xmlns:a16="http://schemas.microsoft.com/office/drawing/2014/main" id="{3ED69E54-DFD3-B8AD-7DDD-88BA5006C3DE}"/>
              </a:ext>
            </a:extLst>
          </p:cNvPr>
          <p:cNvSpPr>
            <a:spLocks noChangeAspect="1"/>
          </p:cNvSpPr>
          <p:nvPr/>
        </p:nvSpPr>
        <p:spPr>
          <a:xfrm>
            <a:off x="3675530" y="2666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" name="Flowchart: Connector 512">
            <a:extLst>
              <a:ext uri="{FF2B5EF4-FFF2-40B4-BE49-F238E27FC236}">
                <a16:creationId xmlns:a16="http://schemas.microsoft.com/office/drawing/2014/main" id="{FB60303D-63B9-EDA4-E667-C29D48EEC29A}"/>
              </a:ext>
            </a:extLst>
          </p:cNvPr>
          <p:cNvSpPr>
            <a:spLocks noChangeAspect="1"/>
          </p:cNvSpPr>
          <p:nvPr/>
        </p:nvSpPr>
        <p:spPr>
          <a:xfrm>
            <a:off x="3568238" y="24378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" name="Flowchart: Connector 516">
            <a:extLst>
              <a:ext uri="{FF2B5EF4-FFF2-40B4-BE49-F238E27FC236}">
                <a16:creationId xmlns:a16="http://schemas.microsoft.com/office/drawing/2014/main" id="{BC84F9B8-C396-BC39-66EC-999929EFD80D}"/>
              </a:ext>
            </a:extLst>
          </p:cNvPr>
          <p:cNvSpPr>
            <a:spLocks noChangeAspect="1"/>
          </p:cNvSpPr>
          <p:nvPr/>
        </p:nvSpPr>
        <p:spPr>
          <a:xfrm>
            <a:off x="3717534" y="24606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Flowchart: Connector 538">
            <a:extLst>
              <a:ext uri="{FF2B5EF4-FFF2-40B4-BE49-F238E27FC236}">
                <a16:creationId xmlns:a16="http://schemas.microsoft.com/office/drawing/2014/main" id="{30BE0DE0-76F4-9475-F6CB-BD206EB3AADC}"/>
              </a:ext>
            </a:extLst>
          </p:cNvPr>
          <p:cNvSpPr>
            <a:spLocks noChangeAspect="1"/>
          </p:cNvSpPr>
          <p:nvPr/>
        </p:nvSpPr>
        <p:spPr>
          <a:xfrm>
            <a:off x="3596350" y="30064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Flowchart: Connector 539">
            <a:extLst>
              <a:ext uri="{FF2B5EF4-FFF2-40B4-BE49-F238E27FC236}">
                <a16:creationId xmlns:a16="http://schemas.microsoft.com/office/drawing/2014/main" id="{E0D9D96E-0706-FDF7-5D11-C2CDF0E7B96E}"/>
              </a:ext>
            </a:extLst>
          </p:cNvPr>
          <p:cNvSpPr>
            <a:spLocks noChangeAspect="1"/>
          </p:cNvSpPr>
          <p:nvPr/>
        </p:nvSpPr>
        <p:spPr>
          <a:xfrm>
            <a:off x="3532553" y="30831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7" name="Flowchart: Connector 576">
            <a:extLst>
              <a:ext uri="{FF2B5EF4-FFF2-40B4-BE49-F238E27FC236}">
                <a16:creationId xmlns:a16="http://schemas.microsoft.com/office/drawing/2014/main" id="{9035A4C5-0E8B-A07C-3C37-9FF18C2FC86C}"/>
              </a:ext>
            </a:extLst>
          </p:cNvPr>
          <p:cNvSpPr>
            <a:spLocks noChangeAspect="1"/>
          </p:cNvSpPr>
          <p:nvPr/>
        </p:nvSpPr>
        <p:spPr>
          <a:xfrm>
            <a:off x="4069261" y="39052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8" name="Flowchart: Connector 577">
            <a:extLst>
              <a:ext uri="{FF2B5EF4-FFF2-40B4-BE49-F238E27FC236}">
                <a16:creationId xmlns:a16="http://schemas.microsoft.com/office/drawing/2014/main" id="{A779B660-9CCE-3231-0050-0E2080A822E6}"/>
              </a:ext>
            </a:extLst>
          </p:cNvPr>
          <p:cNvSpPr>
            <a:spLocks noChangeAspect="1"/>
          </p:cNvSpPr>
          <p:nvPr/>
        </p:nvSpPr>
        <p:spPr>
          <a:xfrm>
            <a:off x="3929530" y="3876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0" name="Flowchart: Connector 579">
            <a:extLst>
              <a:ext uri="{FF2B5EF4-FFF2-40B4-BE49-F238E27FC236}">
                <a16:creationId xmlns:a16="http://schemas.microsoft.com/office/drawing/2014/main" id="{41BAC449-AA50-C45A-D2DD-C505AEAB1E38}"/>
              </a:ext>
            </a:extLst>
          </p:cNvPr>
          <p:cNvSpPr>
            <a:spLocks noChangeAspect="1"/>
          </p:cNvSpPr>
          <p:nvPr/>
        </p:nvSpPr>
        <p:spPr>
          <a:xfrm>
            <a:off x="4121714" y="40196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Flowchart: Connector 580">
            <a:extLst>
              <a:ext uri="{FF2B5EF4-FFF2-40B4-BE49-F238E27FC236}">
                <a16:creationId xmlns:a16="http://schemas.microsoft.com/office/drawing/2014/main" id="{8A751283-1E05-28EC-1955-E798BC59E3D8}"/>
              </a:ext>
            </a:extLst>
          </p:cNvPr>
          <p:cNvSpPr>
            <a:spLocks noChangeAspect="1"/>
          </p:cNvSpPr>
          <p:nvPr/>
        </p:nvSpPr>
        <p:spPr>
          <a:xfrm>
            <a:off x="3972133" y="39968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2" name="Flowchart: Connector 581">
            <a:extLst>
              <a:ext uri="{FF2B5EF4-FFF2-40B4-BE49-F238E27FC236}">
                <a16:creationId xmlns:a16="http://schemas.microsoft.com/office/drawing/2014/main" id="{0BFA8EE4-AC82-7D57-C4F8-686514F94DD9}"/>
              </a:ext>
            </a:extLst>
          </p:cNvPr>
          <p:cNvSpPr>
            <a:spLocks noChangeAspect="1"/>
          </p:cNvSpPr>
          <p:nvPr/>
        </p:nvSpPr>
        <p:spPr>
          <a:xfrm>
            <a:off x="4035399" y="3783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8" name="Flowchart: Connector 597">
            <a:extLst>
              <a:ext uri="{FF2B5EF4-FFF2-40B4-BE49-F238E27FC236}">
                <a16:creationId xmlns:a16="http://schemas.microsoft.com/office/drawing/2014/main" id="{20E7BB1B-D8E2-D565-BA2B-A32764104078}"/>
              </a:ext>
            </a:extLst>
          </p:cNvPr>
          <p:cNvSpPr>
            <a:spLocks noChangeAspect="1"/>
          </p:cNvSpPr>
          <p:nvPr/>
        </p:nvSpPr>
        <p:spPr>
          <a:xfrm>
            <a:off x="4780203" y="4006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9" name="Flowchart: Connector 598">
            <a:extLst>
              <a:ext uri="{FF2B5EF4-FFF2-40B4-BE49-F238E27FC236}">
                <a16:creationId xmlns:a16="http://schemas.microsoft.com/office/drawing/2014/main" id="{19D58F4B-AC69-F8B8-8ECE-4C6352DD13F5}"/>
              </a:ext>
            </a:extLst>
          </p:cNvPr>
          <p:cNvSpPr>
            <a:spLocks noChangeAspect="1"/>
          </p:cNvSpPr>
          <p:nvPr/>
        </p:nvSpPr>
        <p:spPr>
          <a:xfrm>
            <a:off x="4834779" y="4132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0" name="Flowchart: Connector 599">
            <a:extLst>
              <a:ext uri="{FF2B5EF4-FFF2-40B4-BE49-F238E27FC236}">
                <a16:creationId xmlns:a16="http://schemas.microsoft.com/office/drawing/2014/main" id="{F0A9306B-F7C1-BC52-7DA7-BF0A9118E0A6}"/>
              </a:ext>
            </a:extLst>
          </p:cNvPr>
          <p:cNvSpPr>
            <a:spLocks noChangeAspect="1"/>
          </p:cNvSpPr>
          <p:nvPr/>
        </p:nvSpPr>
        <p:spPr>
          <a:xfrm>
            <a:off x="4734484" y="38906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Flowchart: Connector 600">
            <a:extLst>
              <a:ext uri="{FF2B5EF4-FFF2-40B4-BE49-F238E27FC236}">
                <a16:creationId xmlns:a16="http://schemas.microsoft.com/office/drawing/2014/main" id="{76CBFC18-B5DE-FDE7-EAE0-4334235D22C0}"/>
              </a:ext>
            </a:extLst>
          </p:cNvPr>
          <p:cNvSpPr>
            <a:spLocks noChangeAspect="1"/>
          </p:cNvSpPr>
          <p:nvPr/>
        </p:nvSpPr>
        <p:spPr>
          <a:xfrm>
            <a:off x="4885471" y="39289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2" name="Flowchart: Connector 601">
            <a:extLst>
              <a:ext uri="{FF2B5EF4-FFF2-40B4-BE49-F238E27FC236}">
                <a16:creationId xmlns:a16="http://schemas.microsoft.com/office/drawing/2014/main" id="{DBA649DE-2A06-11BD-82DB-F02FA9A5FA01}"/>
              </a:ext>
            </a:extLst>
          </p:cNvPr>
          <p:cNvSpPr>
            <a:spLocks noChangeAspect="1"/>
          </p:cNvSpPr>
          <p:nvPr/>
        </p:nvSpPr>
        <p:spPr>
          <a:xfrm>
            <a:off x="4937226" y="40297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Flowchart: Connector 604">
            <a:extLst>
              <a:ext uri="{FF2B5EF4-FFF2-40B4-BE49-F238E27FC236}">
                <a16:creationId xmlns:a16="http://schemas.microsoft.com/office/drawing/2014/main" id="{15D693E6-D202-CF0D-A13A-1E86A3289A8A}"/>
              </a:ext>
            </a:extLst>
          </p:cNvPr>
          <p:cNvSpPr>
            <a:spLocks noChangeAspect="1"/>
          </p:cNvSpPr>
          <p:nvPr/>
        </p:nvSpPr>
        <p:spPr>
          <a:xfrm>
            <a:off x="4946468" y="21253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Flowchart: Connector 605">
            <a:extLst>
              <a:ext uri="{FF2B5EF4-FFF2-40B4-BE49-F238E27FC236}">
                <a16:creationId xmlns:a16="http://schemas.microsoft.com/office/drawing/2014/main" id="{DDE0405F-E15D-1228-B587-BBAE295830BD}"/>
              </a:ext>
            </a:extLst>
          </p:cNvPr>
          <p:cNvSpPr>
            <a:spLocks noChangeAspect="1"/>
          </p:cNvSpPr>
          <p:nvPr/>
        </p:nvSpPr>
        <p:spPr>
          <a:xfrm>
            <a:off x="4999831" y="22285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Flowchart: Connector 606">
            <a:extLst>
              <a:ext uri="{FF2B5EF4-FFF2-40B4-BE49-F238E27FC236}">
                <a16:creationId xmlns:a16="http://schemas.microsoft.com/office/drawing/2014/main" id="{BE955049-58B8-175A-8972-E0F468854CFE}"/>
              </a:ext>
            </a:extLst>
          </p:cNvPr>
          <p:cNvSpPr>
            <a:spLocks noChangeAspect="1"/>
          </p:cNvSpPr>
          <p:nvPr/>
        </p:nvSpPr>
        <p:spPr>
          <a:xfrm>
            <a:off x="4893988" y="20310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Flowchart: Connector 607">
            <a:extLst>
              <a:ext uri="{FF2B5EF4-FFF2-40B4-BE49-F238E27FC236}">
                <a16:creationId xmlns:a16="http://schemas.microsoft.com/office/drawing/2014/main" id="{23534192-80BE-AC6D-6D8D-AF14720443F8}"/>
              </a:ext>
            </a:extLst>
          </p:cNvPr>
          <p:cNvSpPr>
            <a:spLocks noChangeAspect="1"/>
          </p:cNvSpPr>
          <p:nvPr/>
        </p:nvSpPr>
        <p:spPr>
          <a:xfrm>
            <a:off x="4893988" y="2328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Flowchart: Connector 608">
            <a:extLst>
              <a:ext uri="{FF2B5EF4-FFF2-40B4-BE49-F238E27FC236}">
                <a16:creationId xmlns:a16="http://schemas.microsoft.com/office/drawing/2014/main" id="{E72735ED-4C9E-7A74-6C41-CDD1F240AC1B}"/>
              </a:ext>
            </a:extLst>
          </p:cNvPr>
          <p:cNvSpPr>
            <a:spLocks noChangeAspect="1"/>
          </p:cNvSpPr>
          <p:nvPr/>
        </p:nvSpPr>
        <p:spPr>
          <a:xfrm>
            <a:off x="4944525" y="24261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9FD4912A-4243-A2AC-196B-0ED15A5E9ABA}"/>
              </a:ext>
            </a:extLst>
          </p:cNvPr>
          <p:cNvSpPr>
            <a:spLocks noChangeAspect="1"/>
          </p:cNvSpPr>
          <p:nvPr/>
        </p:nvSpPr>
        <p:spPr>
          <a:xfrm>
            <a:off x="6749097" y="36386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73A255-FC9A-5D12-CED4-A4161E1222CA}"/>
              </a:ext>
            </a:extLst>
          </p:cNvPr>
          <p:cNvSpPr>
            <a:spLocks noChangeAspect="1"/>
          </p:cNvSpPr>
          <p:nvPr/>
        </p:nvSpPr>
        <p:spPr>
          <a:xfrm>
            <a:off x="6803673" y="3763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251F6342-3F2F-7168-F27F-68CAD25A9897}"/>
              </a:ext>
            </a:extLst>
          </p:cNvPr>
          <p:cNvSpPr>
            <a:spLocks noChangeAspect="1"/>
          </p:cNvSpPr>
          <p:nvPr/>
        </p:nvSpPr>
        <p:spPr>
          <a:xfrm>
            <a:off x="6648234" y="3736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CEFE4608-F4DC-4232-CDD7-08B4E09A5FFC}"/>
              </a:ext>
            </a:extLst>
          </p:cNvPr>
          <p:cNvSpPr>
            <a:spLocks noChangeAspect="1"/>
          </p:cNvSpPr>
          <p:nvPr/>
        </p:nvSpPr>
        <p:spPr>
          <a:xfrm>
            <a:off x="4119469" y="33061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751E296E-AC16-1371-7841-34AAEA50A525}"/>
              </a:ext>
            </a:extLst>
          </p:cNvPr>
          <p:cNvSpPr>
            <a:spLocks noChangeAspect="1"/>
          </p:cNvSpPr>
          <p:nvPr/>
        </p:nvSpPr>
        <p:spPr>
          <a:xfrm>
            <a:off x="4174045" y="3431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34965A0-0C47-4CAE-3152-670AA24E6FF7}"/>
              </a:ext>
            </a:extLst>
          </p:cNvPr>
          <p:cNvSpPr>
            <a:spLocks noChangeAspect="1"/>
          </p:cNvSpPr>
          <p:nvPr/>
        </p:nvSpPr>
        <p:spPr>
          <a:xfrm>
            <a:off x="4218963" y="42477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39CA9F6-5657-E5F9-2C0C-9D67763672DF}"/>
              </a:ext>
            </a:extLst>
          </p:cNvPr>
          <p:cNvSpPr>
            <a:spLocks noChangeAspect="1"/>
          </p:cNvSpPr>
          <p:nvPr/>
        </p:nvSpPr>
        <p:spPr>
          <a:xfrm>
            <a:off x="4273539" y="437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3F7B78F-D544-B518-7B21-E384991EF194}"/>
              </a:ext>
            </a:extLst>
          </p:cNvPr>
          <p:cNvSpPr>
            <a:spLocks noChangeAspect="1"/>
          </p:cNvSpPr>
          <p:nvPr/>
        </p:nvSpPr>
        <p:spPr>
          <a:xfrm>
            <a:off x="4173244" y="41315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515DD5F-783C-D6F5-FA52-71619F887AC9}"/>
              </a:ext>
            </a:extLst>
          </p:cNvPr>
          <p:cNvSpPr>
            <a:spLocks noChangeAspect="1"/>
          </p:cNvSpPr>
          <p:nvPr/>
        </p:nvSpPr>
        <p:spPr>
          <a:xfrm>
            <a:off x="4500421" y="47621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8325AD1-4C1D-DB57-236C-331D5B96D6DD}"/>
              </a:ext>
            </a:extLst>
          </p:cNvPr>
          <p:cNvSpPr>
            <a:spLocks noChangeAspect="1"/>
          </p:cNvSpPr>
          <p:nvPr/>
        </p:nvSpPr>
        <p:spPr>
          <a:xfrm>
            <a:off x="4360894" y="474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A4F1026-C933-5815-41E1-C30AD0287C78}"/>
              </a:ext>
            </a:extLst>
          </p:cNvPr>
          <p:cNvSpPr>
            <a:spLocks noChangeAspect="1"/>
          </p:cNvSpPr>
          <p:nvPr/>
        </p:nvSpPr>
        <p:spPr>
          <a:xfrm>
            <a:off x="4653325" y="47850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6111D03-FCB3-2D85-1B94-DBBE430F0D8D}"/>
              </a:ext>
            </a:extLst>
          </p:cNvPr>
          <p:cNvSpPr>
            <a:spLocks noChangeAspect="1"/>
          </p:cNvSpPr>
          <p:nvPr/>
        </p:nvSpPr>
        <p:spPr>
          <a:xfrm>
            <a:off x="4554997" y="4887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B20BACC1-21ED-7DF8-2B69-5E381C7DDF8E}"/>
              </a:ext>
            </a:extLst>
          </p:cNvPr>
          <p:cNvSpPr>
            <a:spLocks noChangeAspect="1"/>
          </p:cNvSpPr>
          <p:nvPr/>
        </p:nvSpPr>
        <p:spPr>
          <a:xfrm>
            <a:off x="4454702" y="4645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CE1A353-FE6A-E2FB-47EB-CD98EC4A6647}"/>
              </a:ext>
            </a:extLst>
          </p:cNvPr>
          <p:cNvSpPr>
            <a:spLocks noChangeAspect="1"/>
          </p:cNvSpPr>
          <p:nvPr/>
        </p:nvSpPr>
        <p:spPr>
          <a:xfrm>
            <a:off x="4599122" y="46838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C7CFEF3-393C-50EA-CEC4-073D8BC8CCE3}"/>
              </a:ext>
            </a:extLst>
          </p:cNvPr>
          <p:cNvSpPr>
            <a:spLocks noChangeAspect="1"/>
          </p:cNvSpPr>
          <p:nvPr/>
        </p:nvSpPr>
        <p:spPr>
          <a:xfrm>
            <a:off x="4924593" y="44434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74205621-DD75-FAAD-0F1F-59DA3B75FB83}"/>
              </a:ext>
            </a:extLst>
          </p:cNvPr>
          <p:cNvSpPr>
            <a:spLocks noChangeAspect="1"/>
          </p:cNvSpPr>
          <p:nvPr/>
        </p:nvSpPr>
        <p:spPr>
          <a:xfrm>
            <a:off x="4785066" y="44290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33C03EF-AC2C-DD60-62F6-22B187198A06}"/>
              </a:ext>
            </a:extLst>
          </p:cNvPr>
          <p:cNvSpPr>
            <a:spLocks noChangeAspect="1"/>
          </p:cNvSpPr>
          <p:nvPr/>
        </p:nvSpPr>
        <p:spPr>
          <a:xfrm>
            <a:off x="5077497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35A85ECC-C88C-CCD5-E401-1404DD03E917}"/>
              </a:ext>
            </a:extLst>
          </p:cNvPr>
          <p:cNvSpPr>
            <a:spLocks noChangeAspect="1"/>
          </p:cNvSpPr>
          <p:nvPr/>
        </p:nvSpPr>
        <p:spPr>
          <a:xfrm>
            <a:off x="4979169" y="4568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1AE8970-9C0B-F9B4-2D65-91193F61CDAD}"/>
              </a:ext>
            </a:extLst>
          </p:cNvPr>
          <p:cNvSpPr>
            <a:spLocks noChangeAspect="1"/>
          </p:cNvSpPr>
          <p:nvPr/>
        </p:nvSpPr>
        <p:spPr>
          <a:xfrm>
            <a:off x="4848269" y="45458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088FD337-CA2A-E0D8-AAE7-4CE479909E3A}"/>
              </a:ext>
            </a:extLst>
          </p:cNvPr>
          <p:cNvSpPr>
            <a:spLocks noChangeAspect="1"/>
          </p:cNvSpPr>
          <p:nvPr/>
        </p:nvSpPr>
        <p:spPr>
          <a:xfrm>
            <a:off x="5002761" y="43644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246D5356-BB8C-7D26-A4C1-42EFAD2CFC02}"/>
              </a:ext>
            </a:extLst>
          </p:cNvPr>
          <p:cNvSpPr>
            <a:spLocks noChangeAspect="1"/>
          </p:cNvSpPr>
          <p:nvPr/>
        </p:nvSpPr>
        <p:spPr>
          <a:xfrm>
            <a:off x="4633824" y="43902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514D6C78-2A09-C44E-505E-BAA1EDFEE29E}"/>
              </a:ext>
            </a:extLst>
          </p:cNvPr>
          <p:cNvSpPr>
            <a:spLocks noChangeAspect="1"/>
          </p:cNvSpPr>
          <p:nvPr/>
        </p:nvSpPr>
        <p:spPr>
          <a:xfrm>
            <a:off x="4688400" y="45154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C3FCF7CC-08AA-84C6-91BC-C37FCD115D64}"/>
              </a:ext>
            </a:extLst>
          </p:cNvPr>
          <p:cNvSpPr>
            <a:spLocks noChangeAspect="1"/>
          </p:cNvSpPr>
          <p:nvPr/>
        </p:nvSpPr>
        <p:spPr>
          <a:xfrm>
            <a:off x="4583530" y="42839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1212C72B-9C62-8EBD-0296-858A1099CA7E}"/>
              </a:ext>
            </a:extLst>
          </p:cNvPr>
          <p:cNvSpPr>
            <a:spLocks noChangeAspect="1"/>
          </p:cNvSpPr>
          <p:nvPr/>
        </p:nvSpPr>
        <p:spPr>
          <a:xfrm>
            <a:off x="3826961" y="42953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C8035009-A17F-416B-67EE-284C518214E7}"/>
              </a:ext>
            </a:extLst>
          </p:cNvPr>
          <p:cNvSpPr>
            <a:spLocks noChangeAspect="1"/>
          </p:cNvSpPr>
          <p:nvPr/>
        </p:nvSpPr>
        <p:spPr>
          <a:xfrm>
            <a:off x="3881537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0B07B7E-EBD1-A22A-853C-3F48174A485F}"/>
              </a:ext>
            </a:extLst>
          </p:cNvPr>
          <p:cNvSpPr>
            <a:spLocks noChangeAspect="1"/>
          </p:cNvSpPr>
          <p:nvPr/>
        </p:nvSpPr>
        <p:spPr>
          <a:xfrm>
            <a:off x="3742132" y="43882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41590A9-FDCE-8722-6854-6D67AFA042AE}"/>
              </a:ext>
            </a:extLst>
          </p:cNvPr>
          <p:cNvSpPr>
            <a:spLocks noChangeAspect="1"/>
          </p:cNvSpPr>
          <p:nvPr/>
        </p:nvSpPr>
        <p:spPr>
          <a:xfrm>
            <a:off x="3780796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BBE6F825-537D-D439-0362-8C28C80A455C}"/>
              </a:ext>
            </a:extLst>
          </p:cNvPr>
          <p:cNvSpPr>
            <a:spLocks noChangeAspect="1"/>
          </p:cNvSpPr>
          <p:nvPr/>
        </p:nvSpPr>
        <p:spPr>
          <a:xfrm>
            <a:off x="4019174" y="45750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138FCF33-8BC5-BDDA-FBE1-69A4547AD3C6}"/>
              </a:ext>
            </a:extLst>
          </p:cNvPr>
          <p:cNvSpPr>
            <a:spLocks noChangeAspect="1"/>
          </p:cNvSpPr>
          <p:nvPr/>
        </p:nvSpPr>
        <p:spPr>
          <a:xfrm>
            <a:off x="4055603" y="46900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6352429E-07D5-CA7F-2E7F-206D83DCE23C}"/>
              </a:ext>
            </a:extLst>
          </p:cNvPr>
          <p:cNvSpPr>
            <a:spLocks noChangeAspect="1"/>
          </p:cNvSpPr>
          <p:nvPr/>
        </p:nvSpPr>
        <p:spPr>
          <a:xfrm>
            <a:off x="3918311" y="46725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CCCC6699-D43B-26D3-864D-A103A903990C}"/>
              </a:ext>
            </a:extLst>
          </p:cNvPr>
          <p:cNvSpPr>
            <a:spLocks noChangeAspect="1"/>
          </p:cNvSpPr>
          <p:nvPr/>
        </p:nvSpPr>
        <p:spPr>
          <a:xfrm>
            <a:off x="4184839" y="50311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18F43AC1-A3F2-F850-2B04-CBF69CD74E74}"/>
              </a:ext>
            </a:extLst>
          </p:cNvPr>
          <p:cNvSpPr>
            <a:spLocks noChangeAspect="1"/>
          </p:cNvSpPr>
          <p:nvPr/>
        </p:nvSpPr>
        <p:spPr>
          <a:xfrm>
            <a:off x="4045312" y="50167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73EA0B09-9685-70A0-11D9-51D7F87E4671}"/>
              </a:ext>
            </a:extLst>
          </p:cNvPr>
          <p:cNvSpPr>
            <a:spLocks noChangeAspect="1"/>
          </p:cNvSpPr>
          <p:nvPr/>
        </p:nvSpPr>
        <p:spPr>
          <a:xfrm>
            <a:off x="4237556" y="51743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C2895218-080C-2C74-3A6C-AE6B0226A9B4}"/>
              </a:ext>
            </a:extLst>
          </p:cNvPr>
          <p:cNvSpPr>
            <a:spLocks noChangeAspect="1"/>
          </p:cNvSpPr>
          <p:nvPr/>
        </p:nvSpPr>
        <p:spPr>
          <a:xfrm>
            <a:off x="4088442" y="5142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5C25BD21-0A85-9B14-6569-CF7E20C368F4}"/>
              </a:ext>
            </a:extLst>
          </p:cNvPr>
          <p:cNvSpPr>
            <a:spLocks noChangeAspect="1"/>
          </p:cNvSpPr>
          <p:nvPr/>
        </p:nvSpPr>
        <p:spPr>
          <a:xfrm>
            <a:off x="5403506" y="4374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5B8A6DDC-0E69-84CD-3AA4-1D36B41C0109}"/>
              </a:ext>
            </a:extLst>
          </p:cNvPr>
          <p:cNvSpPr>
            <a:spLocks noChangeAspect="1"/>
          </p:cNvSpPr>
          <p:nvPr/>
        </p:nvSpPr>
        <p:spPr>
          <a:xfrm>
            <a:off x="5556410" y="439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BD47BAAD-6C2F-17B2-C99B-38F6555CA258}"/>
              </a:ext>
            </a:extLst>
          </p:cNvPr>
          <p:cNvSpPr>
            <a:spLocks noChangeAspect="1"/>
          </p:cNvSpPr>
          <p:nvPr/>
        </p:nvSpPr>
        <p:spPr>
          <a:xfrm>
            <a:off x="5458082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id="{0A569DEA-9F63-AB80-32EB-128DCF28074E}"/>
              </a:ext>
            </a:extLst>
          </p:cNvPr>
          <p:cNvSpPr>
            <a:spLocks noChangeAspect="1"/>
          </p:cNvSpPr>
          <p:nvPr/>
        </p:nvSpPr>
        <p:spPr>
          <a:xfrm>
            <a:off x="5302643" y="44723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id="{011D2776-6223-C0CA-0350-BB8744F077E2}"/>
              </a:ext>
            </a:extLst>
          </p:cNvPr>
          <p:cNvSpPr>
            <a:spLocks noChangeAspect="1"/>
          </p:cNvSpPr>
          <p:nvPr/>
        </p:nvSpPr>
        <p:spPr>
          <a:xfrm>
            <a:off x="5502207" y="42965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id="{D8C6D233-8A73-2C1E-5337-BF5205EF91DE}"/>
              </a:ext>
            </a:extLst>
          </p:cNvPr>
          <p:cNvSpPr>
            <a:spLocks noChangeAspect="1"/>
          </p:cNvSpPr>
          <p:nvPr/>
        </p:nvSpPr>
        <p:spPr>
          <a:xfrm>
            <a:off x="5875128" y="363513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BFF6F2CD-DAE7-D673-ABA3-647492758553}"/>
              </a:ext>
            </a:extLst>
          </p:cNvPr>
          <p:cNvSpPr>
            <a:spLocks noChangeAspect="1"/>
          </p:cNvSpPr>
          <p:nvPr/>
        </p:nvSpPr>
        <p:spPr>
          <a:xfrm>
            <a:off x="6001628" y="3668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2EC6EDC6-EFE5-699D-EA89-6E23ABBF43B9}"/>
              </a:ext>
            </a:extLst>
          </p:cNvPr>
          <p:cNvSpPr>
            <a:spLocks noChangeAspect="1"/>
          </p:cNvSpPr>
          <p:nvPr/>
        </p:nvSpPr>
        <p:spPr>
          <a:xfrm>
            <a:off x="5928319" y="377803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id="{6D413357-C996-8616-0EFC-2843B3A6CFDA}"/>
              </a:ext>
            </a:extLst>
          </p:cNvPr>
          <p:cNvSpPr>
            <a:spLocks noChangeAspect="1"/>
          </p:cNvSpPr>
          <p:nvPr/>
        </p:nvSpPr>
        <p:spPr>
          <a:xfrm>
            <a:off x="5812091" y="35375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id="{7549C66A-87AC-2752-77AD-F017F16456E5}"/>
              </a:ext>
            </a:extLst>
          </p:cNvPr>
          <p:cNvSpPr>
            <a:spLocks noChangeAspect="1"/>
          </p:cNvSpPr>
          <p:nvPr/>
        </p:nvSpPr>
        <p:spPr>
          <a:xfrm>
            <a:off x="5956511" y="35579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E87A0AE4-C54C-3E2D-A0A7-85FA1842550B}"/>
              </a:ext>
            </a:extLst>
          </p:cNvPr>
          <p:cNvSpPr>
            <a:spLocks noChangeAspect="1"/>
          </p:cNvSpPr>
          <p:nvPr/>
        </p:nvSpPr>
        <p:spPr>
          <a:xfrm>
            <a:off x="5897987" y="3450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id="{798B089E-0638-86BF-470C-EE3C190C04EE}"/>
              </a:ext>
            </a:extLst>
          </p:cNvPr>
          <p:cNvSpPr>
            <a:spLocks noChangeAspect="1"/>
          </p:cNvSpPr>
          <p:nvPr/>
        </p:nvSpPr>
        <p:spPr>
          <a:xfrm>
            <a:off x="5543208" y="47055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E95E7F77-FE2F-23BB-B3E2-0A2B5DD988A3}"/>
              </a:ext>
            </a:extLst>
          </p:cNvPr>
          <p:cNvSpPr>
            <a:spLocks noChangeAspect="1"/>
          </p:cNvSpPr>
          <p:nvPr/>
        </p:nvSpPr>
        <p:spPr>
          <a:xfrm>
            <a:off x="5403681" y="46911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7953CFD5-7C0C-D956-5507-1DAA95019C4D}"/>
              </a:ext>
            </a:extLst>
          </p:cNvPr>
          <p:cNvSpPr>
            <a:spLocks noChangeAspect="1"/>
          </p:cNvSpPr>
          <p:nvPr/>
        </p:nvSpPr>
        <p:spPr>
          <a:xfrm>
            <a:off x="5696112" y="47283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14C76341-B937-F321-601A-B9255305AA02}"/>
              </a:ext>
            </a:extLst>
          </p:cNvPr>
          <p:cNvSpPr>
            <a:spLocks noChangeAspect="1"/>
          </p:cNvSpPr>
          <p:nvPr/>
        </p:nvSpPr>
        <p:spPr>
          <a:xfrm>
            <a:off x="5597784" y="48307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F6023839-6A32-593C-5F31-3A2C56607CFF}"/>
              </a:ext>
            </a:extLst>
          </p:cNvPr>
          <p:cNvSpPr>
            <a:spLocks noChangeAspect="1"/>
          </p:cNvSpPr>
          <p:nvPr/>
        </p:nvSpPr>
        <p:spPr>
          <a:xfrm>
            <a:off x="5442345" y="4803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id="{E052A080-92A8-8CD0-DF32-C22A0C9ED3A3}"/>
              </a:ext>
            </a:extLst>
          </p:cNvPr>
          <p:cNvSpPr>
            <a:spLocks noChangeAspect="1"/>
          </p:cNvSpPr>
          <p:nvPr/>
        </p:nvSpPr>
        <p:spPr>
          <a:xfrm>
            <a:off x="5641909" y="46272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id="{BC5C96D1-A936-5AB9-4EB0-63CD4DA7AABE}"/>
              </a:ext>
            </a:extLst>
          </p:cNvPr>
          <p:cNvSpPr>
            <a:spLocks noChangeAspect="1"/>
          </p:cNvSpPr>
          <p:nvPr/>
        </p:nvSpPr>
        <p:spPr>
          <a:xfrm>
            <a:off x="5931690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C1162CBB-8098-0D2B-BC3E-1ADDE4F6FB61}"/>
              </a:ext>
            </a:extLst>
          </p:cNvPr>
          <p:cNvSpPr>
            <a:spLocks noChangeAspect="1"/>
          </p:cNvSpPr>
          <p:nvPr/>
        </p:nvSpPr>
        <p:spPr>
          <a:xfrm>
            <a:off x="6084594" y="4489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BB80B46F-3FE5-A52A-6947-65376AEB3C78}"/>
              </a:ext>
            </a:extLst>
          </p:cNvPr>
          <p:cNvSpPr>
            <a:spLocks noChangeAspect="1"/>
          </p:cNvSpPr>
          <p:nvPr/>
        </p:nvSpPr>
        <p:spPr>
          <a:xfrm>
            <a:off x="5986266" y="4591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2EDF650-A72A-B17E-9A7C-FA78AEDC2EB9}"/>
              </a:ext>
            </a:extLst>
          </p:cNvPr>
          <p:cNvSpPr>
            <a:spLocks noChangeAspect="1"/>
          </p:cNvSpPr>
          <p:nvPr/>
        </p:nvSpPr>
        <p:spPr>
          <a:xfrm>
            <a:off x="5830827" y="4563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51A3B824-A3E6-9558-2DBF-D7C206BA7321}"/>
              </a:ext>
            </a:extLst>
          </p:cNvPr>
          <p:cNvSpPr>
            <a:spLocks noChangeAspect="1"/>
          </p:cNvSpPr>
          <p:nvPr/>
        </p:nvSpPr>
        <p:spPr>
          <a:xfrm>
            <a:off x="5881822" y="4369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id="{1B7F7578-9242-7D29-C3E2-A0FD9A94D33F}"/>
              </a:ext>
            </a:extLst>
          </p:cNvPr>
          <p:cNvSpPr>
            <a:spLocks noChangeAspect="1"/>
          </p:cNvSpPr>
          <p:nvPr/>
        </p:nvSpPr>
        <p:spPr>
          <a:xfrm>
            <a:off x="6350808" y="18620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id="{2CFA36F8-F0B9-C3F4-A8B4-87EDDB013809}"/>
              </a:ext>
            </a:extLst>
          </p:cNvPr>
          <p:cNvSpPr>
            <a:spLocks noChangeAspect="1"/>
          </p:cNvSpPr>
          <p:nvPr/>
        </p:nvSpPr>
        <p:spPr>
          <a:xfrm>
            <a:off x="6266936" y="1937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id="{32767648-0123-543F-8671-09A6DF8CC111}"/>
              </a:ext>
            </a:extLst>
          </p:cNvPr>
          <p:cNvSpPr>
            <a:spLocks noChangeAspect="1"/>
          </p:cNvSpPr>
          <p:nvPr/>
        </p:nvSpPr>
        <p:spPr>
          <a:xfrm>
            <a:off x="6118128" y="1925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id="{5D2D2927-B6A7-4C5C-59DA-A3353DFE83A3}"/>
              </a:ext>
            </a:extLst>
          </p:cNvPr>
          <p:cNvSpPr>
            <a:spLocks noChangeAspect="1"/>
          </p:cNvSpPr>
          <p:nvPr/>
        </p:nvSpPr>
        <p:spPr>
          <a:xfrm>
            <a:off x="6340540" y="42763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id="{8EEB58BB-A84B-C0F7-E2A1-80F227A8D123}"/>
              </a:ext>
            </a:extLst>
          </p:cNvPr>
          <p:cNvSpPr>
            <a:spLocks noChangeAspect="1"/>
          </p:cNvSpPr>
          <p:nvPr/>
        </p:nvSpPr>
        <p:spPr>
          <a:xfrm>
            <a:off x="6197854" y="4264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id="{58E4E722-1B50-9886-A72D-9112C3607A28}"/>
              </a:ext>
            </a:extLst>
          </p:cNvPr>
          <p:cNvSpPr>
            <a:spLocks noChangeAspect="1"/>
          </p:cNvSpPr>
          <p:nvPr/>
        </p:nvSpPr>
        <p:spPr>
          <a:xfrm>
            <a:off x="6488240" y="43182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3806552B-F0DF-7D3A-05BF-D58E0D848AF4}"/>
              </a:ext>
            </a:extLst>
          </p:cNvPr>
          <p:cNvSpPr>
            <a:spLocks noChangeAspect="1"/>
          </p:cNvSpPr>
          <p:nvPr/>
        </p:nvSpPr>
        <p:spPr>
          <a:xfrm>
            <a:off x="6289493" y="41792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id="{F001201E-B145-3D3A-1223-D63DA5C976C6}"/>
              </a:ext>
            </a:extLst>
          </p:cNvPr>
          <p:cNvSpPr>
            <a:spLocks noChangeAspect="1"/>
          </p:cNvSpPr>
          <p:nvPr/>
        </p:nvSpPr>
        <p:spPr>
          <a:xfrm>
            <a:off x="6279156" y="46448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id="{AC66F4D6-513A-EE77-B57D-FB6A87A47CF1}"/>
              </a:ext>
            </a:extLst>
          </p:cNvPr>
          <p:cNvSpPr>
            <a:spLocks noChangeAspect="1"/>
          </p:cNvSpPr>
          <p:nvPr/>
        </p:nvSpPr>
        <p:spPr>
          <a:xfrm>
            <a:off x="6139629" y="463046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C156ECFC-7CF7-453D-F120-694FE2985E43}"/>
              </a:ext>
            </a:extLst>
          </p:cNvPr>
          <p:cNvSpPr>
            <a:spLocks noChangeAspect="1"/>
          </p:cNvSpPr>
          <p:nvPr/>
        </p:nvSpPr>
        <p:spPr>
          <a:xfrm>
            <a:off x="6432060" y="46677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id="{4588CC03-0213-A19A-CAB1-43CF8190DFE5}"/>
              </a:ext>
            </a:extLst>
          </p:cNvPr>
          <p:cNvSpPr>
            <a:spLocks noChangeAspect="1"/>
          </p:cNvSpPr>
          <p:nvPr/>
        </p:nvSpPr>
        <p:spPr>
          <a:xfrm>
            <a:off x="6050154" y="42535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4986EDD7-B849-B814-7936-CA1D4ED83207}"/>
              </a:ext>
            </a:extLst>
          </p:cNvPr>
          <p:cNvSpPr>
            <a:spLocks noChangeAspect="1"/>
          </p:cNvSpPr>
          <p:nvPr/>
        </p:nvSpPr>
        <p:spPr>
          <a:xfrm>
            <a:off x="6278910" y="3444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8A5E3600-5DB5-7CC7-6296-6BC37B142135}"/>
              </a:ext>
            </a:extLst>
          </p:cNvPr>
          <p:cNvSpPr>
            <a:spLocks noChangeAspect="1"/>
          </p:cNvSpPr>
          <p:nvPr/>
        </p:nvSpPr>
        <p:spPr>
          <a:xfrm>
            <a:off x="6328329" y="35478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id="{CE5C24D5-2928-3424-23CD-DEE0840DEE8A}"/>
              </a:ext>
            </a:extLst>
          </p:cNvPr>
          <p:cNvSpPr>
            <a:spLocks noChangeAspect="1"/>
          </p:cNvSpPr>
          <p:nvPr/>
        </p:nvSpPr>
        <p:spPr>
          <a:xfrm>
            <a:off x="6243573" y="335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id="{FE8ADB50-335D-8A9B-559B-DD71F8050D0D}"/>
              </a:ext>
            </a:extLst>
          </p:cNvPr>
          <p:cNvSpPr>
            <a:spLocks noChangeAspect="1"/>
          </p:cNvSpPr>
          <p:nvPr/>
        </p:nvSpPr>
        <p:spPr>
          <a:xfrm>
            <a:off x="5637797" y="22024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id="{E847B1DA-0B85-CD30-D80D-2076A0F7C75A}"/>
              </a:ext>
            </a:extLst>
          </p:cNvPr>
          <p:cNvSpPr>
            <a:spLocks noChangeAspect="1"/>
          </p:cNvSpPr>
          <p:nvPr/>
        </p:nvSpPr>
        <p:spPr>
          <a:xfrm>
            <a:off x="5771953" y="22294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id="{128D31A4-360D-3D82-D68E-80A37EA4F866}"/>
              </a:ext>
            </a:extLst>
          </p:cNvPr>
          <p:cNvSpPr>
            <a:spLocks noChangeAspect="1"/>
          </p:cNvSpPr>
          <p:nvPr/>
        </p:nvSpPr>
        <p:spPr>
          <a:xfrm>
            <a:off x="5717750" y="2128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id="{6A6B9DF4-308F-F380-0E9B-4D7733D450EF}"/>
              </a:ext>
            </a:extLst>
          </p:cNvPr>
          <p:cNvSpPr>
            <a:spLocks noChangeAspect="1"/>
          </p:cNvSpPr>
          <p:nvPr/>
        </p:nvSpPr>
        <p:spPr>
          <a:xfrm>
            <a:off x="6695127" y="1788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Flowchart: Connector 469">
            <a:extLst>
              <a:ext uri="{FF2B5EF4-FFF2-40B4-BE49-F238E27FC236}">
                <a16:creationId xmlns:a16="http://schemas.microsoft.com/office/drawing/2014/main" id="{E1D06DA4-95FD-DD54-84F2-EA33242BF660}"/>
              </a:ext>
            </a:extLst>
          </p:cNvPr>
          <p:cNvSpPr>
            <a:spLocks noChangeAspect="1"/>
          </p:cNvSpPr>
          <p:nvPr/>
        </p:nvSpPr>
        <p:spPr>
          <a:xfrm>
            <a:off x="6555600" y="17739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Flowchart: Connector 470">
            <a:extLst>
              <a:ext uri="{FF2B5EF4-FFF2-40B4-BE49-F238E27FC236}">
                <a16:creationId xmlns:a16="http://schemas.microsoft.com/office/drawing/2014/main" id="{A638A152-8260-78D6-AF74-8268FACFDB6B}"/>
              </a:ext>
            </a:extLst>
          </p:cNvPr>
          <p:cNvSpPr>
            <a:spLocks noChangeAspect="1"/>
          </p:cNvSpPr>
          <p:nvPr/>
        </p:nvSpPr>
        <p:spPr>
          <a:xfrm>
            <a:off x="6848031" y="1811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7" name="Flowchart: Connector 476">
            <a:extLst>
              <a:ext uri="{FF2B5EF4-FFF2-40B4-BE49-F238E27FC236}">
                <a16:creationId xmlns:a16="http://schemas.microsoft.com/office/drawing/2014/main" id="{37590FF0-EBBE-1647-DF4E-FE5C4757EF41}"/>
              </a:ext>
            </a:extLst>
          </p:cNvPr>
          <p:cNvSpPr>
            <a:spLocks noChangeAspect="1"/>
          </p:cNvSpPr>
          <p:nvPr/>
        </p:nvSpPr>
        <p:spPr>
          <a:xfrm>
            <a:off x="6593144" y="18693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0" name="Flowchart: Connector 479">
            <a:extLst>
              <a:ext uri="{FF2B5EF4-FFF2-40B4-BE49-F238E27FC236}">
                <a16:creationId xmlns:a16="http://schemas.microsoft.com/office/drawing/2014/main" id="{CC258415-F6E0-CB45-344C-DEBDF4FAEA0C}"/>
              </a:ext>
            </a:extLst>
          </p:cNvPr>
          <p:cNvSpPr>
            <a:spLocks noChangeAspect="1"/>
          </p:cNvSpPr>
          <p:nvPr/>
        </p:nvSpPr>
        <p:spPr>
          <a:xfrm>
            <a:off x="5784868" y="1938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1" name="Flowchart: Connector 480">
            <a:extLst>
              <a:ext uri="{FF2B5EF4-FFF2-40B4-BE49-F238E27FC236}">
                <a16:creationId xmlns:a16="http://schemas.microsoft.com/office/drawing/2014/main" id="{48D02D3E-E261-05DC-66A0-C4C9D9407C8B}"/>
              </a:ext>
            </a:extLst>
          </p:cNvPr>
          <p:cNvSpPr>
            <a:spLocks noChangeAspect="1"/>
          </p:cNvSpPr>
          <p:nvPr/>
        </p:nvSpPr>
        <p:spPr>
          <a:xfrm>
            <a:off x="5820986" y="20321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lowchart: Connector 572">
            <a:extLst>
              <a:ext uri="{FF2B5EF4-FFF2-40B4-BE49-F238E27FC236}">
                <a16:creationId xmlns:a16="http://schemas.microsoft.com/office/drawing/2014/main" id="{67D2ADFD-9A5E-1A38-9FBB-091B87833854}"/>
              </a:ext>
            </a:extLst>
          </p:cNvPr>
          <p:cNvSpPr>
            <a:spLocks noChangeAspect="1"/>
          </p:cNvSpPr>
          <p:nvPr/>
        </p:nvSpPr>
        <p:spPr>
          <a:xfrm>
            <a:off x="6578459" y="33887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Flowchart: Connector 573">
            <a:extLst>
              <a:ext uri="{FF2B5EF4-FFF2-40B4-BE49-F238E27FC236}">
                <a16:creationId xmlns:a16="http://schemas.microsoft.com/office/drawing/2014/main" id="{F081D5F1-CD99-9F36-FACF-2826DCBF553C}"/>
              </a:ext>
            </a:extLst>
          </p:cNvPr>
          <p:cNvSpPr>
            <a:spLocks noChangeAspect="1"/>
          </p:cNvSpPr>
          <p:nvPr/>
        </p:nvSpPr>
        <p:spPr>
          <a:xfrm>
            <a:off x="6713845" y="34274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5" name="Flowchart: Connector 574">
            <a:extLst>
              <a:ext uri="{FF2B5EF4-FFF2-40B4-BE49-F238E27FC236}">
                <a16:creationId xmlns:a16="http://schemas.microsoft.com/office/drawing/2014/main" id="{40F597A1-E965-3601-B6B5-ED0026755A42}"/>
              </a:ext>
            </a:extLst>
          </p:cNvPr>
          <p:cNvSpPr>
            <a:spLocks noChangeAspect="1"/>
          </p:cNvSpPr>
          <p:nvPr/>
        </p:nvSpPr>
        <p:spPr>
          <a:xfrm>
            <a:off x="6625791" y="3516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6" name="Flowchart: Connector 575">
            <a:extLst>
              <a:ext uri="{FF2B5EF4-FFF2-40B4-BE49-F238E27FC236}">
                <a16:creationId xmlns:a16="http://schemas.microsoft.com/office/drawing/2014/main" id="{8282B4CE-86C0-BDA2-084B-BB750EAFB54B}"/>
              </a:ext>
            </a:extLst>
          </p:cNvPr>
          <p:cNvSpPr>
            <a:spLocks noChangeAspect="1"/>
          </p:cNvSpPr>
          <p:nvPr/>
        </p:nvSpPr>
        <p:spPr>
          <a:xfrm>
            <a:off x="6509881" y="32934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" name="Flowchart: Connector 614">
            <a:extLst>
              <a:ext uri="{FF2B5EF4-FFF2-40B4-BE49-F238E27FC236}">
                <a16:creationId xmlns:a16="http://schemas.microsoft.com/office/drawing/2014/main" id="{E41DA59A-0D1D-0149-6829-49FF90633BAC}"/>
              </a:ext>
            </a:extLst>
          </p:cNvPr>
          <p:cNvSpPr>
            <a:spLocks noChangeAspect="1"/>
          </p:cNvSpPr>
          <p:nvPr/>
        </p:nvSpPr>
        <p:spPr>
          <a:xfrm>
            <a:off x="6252869" y="289300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1" name="Flowchart: Connector 620">
            <a:extLst>
              <a:ext uri="{FF2B5EF4-FFF2-40B4-BE49-F238E27FC236}">
                <a16:creationId xmlns:a16="http://schemas.microsoft.com/office/drawing/2014/main" id="{4430D211-8776-AC05-B170-EE35D47B6035}"/>
              </a:ext>
            </a:extLst>
          </p:cNvPr>
          <p:cNvSpPr>
            <a:spLocks noChangeAspect="1"/>
          </p:cNvSpPr>
          <p:nvPr/>
        </p:nvSpPr>
        <p:spPr>
          <a:xfrm>
            <a:off x="6154541" y="2995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Flowchart: Connector 622">
            <a:extLst>
              <a:ext uri="{FF2B5EF4-FFF2-40B4-BE49-F238E27FC236}">
                <a16:creationId xmlns:a16="http://schemas.microsoft.com/office/drawing/2014/main" id="{0FA621D7-4EDC-A0C3-9537-0238D2AA666C}"/>
              </a:ext>
            </a:extLst>
          </p:cNvPr>
          <p:cNvSpPr>
            <a:spLocks noChangeAspect="1"/>
          </p:cNvSpPr>
          <p:nvPr/>
        </p:nvSpPr>
        <p:spPr>
          <a:xfrm>
            <a:off x="6198666" y="279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" name="Flowchart: Connector 623">
            <a:extLst>
              <a:ext uri="{FF2B5EF4-FFF2-40B4-BE49-F238E27FC236}">
                <a16:creationId xmlns:a16="http://schemas.microsoft.com/office/drawing/2014/main" id="{3A18FB14-8C39-DB36-BB74-DA92E4778509}"/>
              </a:ext>
            </a:extLst>
          </p:cNvPr>
          <p:cNvSpPr>
            <a:spLocks noChangeAspect="1"/>
          </p:cNvSpPr>
          <p:nvPr/>
        </p:nvSpPr>
        <p:spPr>
          <a:xfrm>
            <a:off x="6214044" y="30993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5" name="Flowchart: Connector 624">
            <a:extLst>
              <a:ext uri="{FF2B5EF4-FFF2-40B4-BE49-F238E27FC236}">
                <a16:creationId xmlns:a16="http://schemas.microsoft.com/office/drawing/2014/main" id="{E3E89391-3AB2-91E4-F957-E9CB5B9630BF}"/>
              </a:ext>
            </a:extLst>
          </p:cNvPr>
          <p:cNvSpPr>
            <a:spLocks noChangeAspect="1"/>
          </p:cNvSpPr>
          <p:nvPr/>
        </p:nvSpPr>
        <p:spPr>
          <a:xfrm>
            <a:off x="6981266" y="26803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" name="Flowchart: Connector 625">
            <a:extLst>
              <a:ext uri="{FF2B5EF4-FFF2-40B4-BE49-F238E27FC236}">
                <a16:creationId xmlns:a16="http://schemas.microsoft.com/office/drawing/2014/main" id="{8A120639-F35E-1F4D-1CCA-B211CA456831}"/>
              </a:ext>
            </a:extLst>
          </p:cNvPr>
          <p:cNvSpPr>
            <a:spLocks noChangeAspect="1"/>
          </p:cNvSpPr>
          <p:nvPr/>
        </p:nvSpPr>
        <p:spPr>
          <a:xfrm>
            <a:off x="6880403" y="27778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7" name="Flowchart: Connector 626">
            <a:extLst>
              <a:ext uri="{FF2B5EF4-FFF2-40B4-BE49-F238E27FC236}">
                <a16:creationId xmlns:a16="http://schemas.microsoft.com/office/drawing/2014/main" id="{99301B92-FE73-4A5F-8BD2-4EC9C6BCD55D}"/>
              </a:ext>
            </a:extLst>
          </p:cNvPr>
          <p:cNvSpPr>
            <a:spLocks noChangeAspect="1"/>
          </p:cNvSpPr>
          <p:nvPr/>
        </p:nvSpPr>
        <p:spPr>
          <a:xfrm>
            <a:off x="7079967" y="26020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4" name="Flowchart: Connector 633">
            <a:extLst>
              <a:ext uri="{FF2B5EF4-FFF2-40B4-BE49-F238E27FC236}">
                <a16:creationId xmlns:a16="http://schemas.microsoft.com/office/drawing/2014/main" id="{384E92B1-784A-7337-5D36-05A1DA38DEAF}"/>
              </a:ext>
            </a:extLst>
          </p:cNvPr>
          <p:cNvSpPr>
            <a:spLocks noChangeAspect="1"/>
          </p:cNvSpPr>
          <p:nvPr/>
        </p:nvSpPr>
        <p:spPr>
          <a:xfrm>
            <a:off x="6232306" y="45227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5" name="Flowchart: Connector 634">
            <a:extLst>
              <a:ext uri="{FF2B5EF4-FFF2-40B4-BE49-F238E27FC236}">
                <a16:creationId xmlns:a16="http://schemas.microsoft.com/office/drawing/2014/main" id="{65CB7FC7-9862-E7E7-3154-7E02D40C43A6}"/>
              </a:ext>
            </a:extLst>
          </p:cNvPr>
          <p:cNvSpPr>
            <a:spLocks noChangeAspect="1"/>
          </p:cNvSpPr>
          <p:nvPr/>
        </p:nvSpPr>
        <p:spPr>
          <a:xfrm>
            <a:off x="6376726" y="45606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Flowchart: Connector 638">
            <a:extLst>
              <a:ext uri="{FF2B5EF4-FFF2-40B4-BE49-F238E27FC236}">
                <a16:creationId xmlns:a16="http://schemas.microsoft.com/office/drawing/2014/main" id="{EF825215-A5A2-C971-3202-1A4D8105F291}"/>
              </a:ext>
            </a:extLst>
          </p:cNvPr>
          <p:cNvSpPr>
            <a:spLocks noChangeAspect="1"/>
          </p:cNvSpPr>
          <p:nvPr/>
        </p:nvSpPr>
        <p:spPr>
          <a:xfrm>
            <a:off x="7331080" y="3489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0" name="Flowchart: Connector 639">
            <a:extLst>
              <a:ext uri="{FF2B5EF4-FFF2-40B4-BE49-F238E27FC236}">
                <a16:creationId xmlns:a16="http://schemas.microsoft.com/office/drawing/2014/main" id="{9BBB565A-E2EF-D0C0-A98E-793C69E711B6}"/>
              </a:ext>
            </a:extLst>
          </p:cNvPr>
          <p:cNvSpPr>
            <a:spLocks noChangeAspect="1"/>
          </p:cNvSpPr>
          <p:nvPr/>
        </p:nvSpPr>
        <p:spPr>
          <a:xfrm>
            <a:off x="7191553" y="34749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id="{AC33B8B1-1E03-978D-569D-299F5DFB2E98}"/>
              </a:ext>
            </a:extLst>
          </p:cNvPr>
          <p:cNvSpPr>
            <a:spLocks noChangeAspect="1"/>
          </p:cNvSpPr>
          <p:nvPr/>
        </p:nvSpPr>
        <p:spPr>
          <a:xfrm>
            <a:off x="7483984" y="3512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6" name="Flowchart: Connector 645">
            <a:extLst>
              <a:ext uri="{FF2B5EF4-FFF2-40B4-BE49-F238E27FC236}">
                <a16:creationId xmlns:a16="http://schemas.microsoft.com/office/drawing/2014/main" id="{1E44040F-7991-A7CA-DFC8-F0B6CF1D227A}"/>
              </a:ext>
            </a:extLst>
          </p:cNvPr>
          <p:cNvSpPr>
            <a:spLocks noChangeAspect="1"/>
          </p:cNvSpPr>
          <p:nvPr/>
        </p:nvSpPr>
        <p:spPr>
          <a:xfrm>
            <a:off x="7385656" y="3614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id="{C20D3A6F-C948-FE47-9D83-BEF9E04F8A71}"/>
              </a:ext>
            </a:extLst>
          </p:cNvPr>
          <p:cNvSpPr>
            <a:spLocks noChangeAspect="1"/>
          </p:cNvSpPr>
          <p:nvPr/>
        </p:nvSpPr>
        <p:spPr>
          <a:xfrm>
            <a:off x="7230217" y="35868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0" name="Flowchart: Connector 649">
            <a:extLst>
              <a:ext uri="{FF2B5EF4-FFF2-40B4-BE49-F238E27FC236}">
                <a16:creationId xmlns:a16="http://schemas.microsoft.com/office/drawing/2014/main" id="{7E6A3D28-BE17-A4C5-5C05-9E65420A83E2}"/>
              </a:ext>
            </a:extLst>
          </p:cNvPr>
          <p:cNvSpPr>
            <a:spLocks noChangeAspect="1"/>
          </p:cNvSpPr>
          <p:nvPr/>
        </p:nvSpPr>
        <p:spPr>
          <a:xfrm>
            <a:off x="7429781" y="3411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1" name="Flowchart: Connector 660">
            <a:extLst>
              <a:ext uri="{FF2B5EF4-FFF2-40B4-BE49-F238E27FC236}">
                <a16:creationId xmlns:a16="http://schemas.microsoft.com/office/drawing/2014/main" id="{AA718909-D011-B290-C0A3-C9BCBB45EC4F}"/>
              </a:ext>
            </a:extLst>
          </p:cNvPr>
          <p:cNvSpPr>
            <a:spLocks noChangeAspect="1"/>
          </p:cNvSpPr>
          <p:nvPr/>
        </p:nvSpPr>
        <p:spPr>
          <a:xfrm>
            <a:off x="7181326" y="16394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3" name="Flowchart: Connector 662">
            <a:extLst>
              <a:ext uri="{FF2B5EF4-FFF2-40B4-BE49-F238E27FC236}">
                <a16:creationId xmlns:a16="http://schemas.microsoft.com/office/drawing/2014/main" id="{CA362CDC-A58C-5B23-27E3-F428CD78F088}"/>
              </a:ext>
            </a:extLst>
          </p:cNvPr>
          <p:cNvSpPr>
            <a:spLocks noChangeAspect="1"/>
          </p:cNvSpPr>
          <p:nvPr/>
        </p:nvSpPr>
        <p:spPr>
          <a:xfrm>
            <a:off x="7334230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4" name="Flowchart: Connector 663">
            <a:extLst>
              <a:ext uri="{FF2B5EF4-FFF2-40B4-BE49-F238E27FC236}">
                <a16:creationId xmlns:a16="http://schemas.microsoft.com/office/drawing/2014/main" id="{A63C8319-1686-D995-C356-1CF8FA2F9897}"/>
              </a:ext>
            </a:extLst>
          </p:cNvPr>
          <p:cNvSpPr>
            <a:spLocks noChangeAspect="1"/>
          </p:cNvSpPr>
          <p:nvPr/>
        </p:nvSpPr>
        <p:spPr>
          <a:xfrm>
            <a:off x="7235902" y="17647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6" name="Flowchart: Connector 665">
            <a:extLst>
              <a:ext uri="{FF2B5EF4-FFF2-40B4-BE49-F238E27FC236}">
                <a16:creationId xmlns:a16="http://schemas.microsoft.com/office/drawing/2014/main" id="{ECACB391-526A-F253-A9C1-981D102AAA7C}"/>
              </a:ext>
            </a:extLst>
          </p:cNvPr>
          <p:cNvSpPr>
            <a:spLocks noChangeAspect="1"/>
          </p:cNvSpPr>
          <p:nvPr/>
        </p:nvSpPr>
        <p:spPr>
          <a:xfrm>
            <a:off x="7119060" y="15376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7" name="Flowchart: Connector 666">
            <a:extLst>
              <a:ext uri="{FF2B5EF4-FFF2-40B4-BE49-F238E27FC236}">
                <a16:creationId xmlns:a16="http://schemas.microsoft.com/office/drawing/2014/main" id="{2349541F-D700-FBF3-135B-8D0A89DE1EA6}"/>
              </a:ext>
            </a:extLst>
          </p:cNvPr>
          <p:cNvSpPr>
            <a:spLocks noChangeAspect="1"/>
          </p:cNvSpPr>
          <p:nvPr/>
        </p:nvSpPr>
        <p:spPr>
          <a:xfrm>
            <a:off x="7280027" y="15611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1" name="Flowchart: Connector 670">
            <a:extLst>
              <a:ext uri="{FF2B5EF4-FFF2-40B4-BE49-F238E27FC236}">
                <a16:creationId xmlns:a16="http://schemas.microsoft.com/office/drawing/2014/main" id="{5E4DEF3D-02C9-9381-B602-D4163EC53035}"/>
              </a:ext>
            </a:extLst>
          </p:cNvPr>
          <p:cNvSpPr>
            <a:spLocks noChangeAspect="1"/>
          </p:cNvSpPr>
          <p:nvPr/>
        </p:nvSpPr>
        <p:spPr>
          <a:xfrm>
            <a:off x="6990404" y="18201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2" name="Flowchart: Connector 671">
            <a:extLst>
              <a:ext uri="{FF2B5EF4-FFF2-40B4-BE49-F238E27FC236}">
                <a16:creationId xmlns:a16="http://schemas.microsoft.com/office/drawing/2014/main" id="{E8467160-2D6E-A1E9-103B-C8C21831A32A}"/>
              </a:ext>
            </a:extLst>
          </p:cNvPr>
          <p:cNvSpPr>
            <a:spLocks noChangeAspect="1"/>
          </p:cNvSpPr>
          <p:nvPr/>
        </p:nvSpPr>
        <p:spPr>
          <a:xfrm>
            <a:off x="7044980" y="19453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3" name="Flowchart: Connector 672">
            <a:extLst>
              <a:ext uri="{FF2B5EF4-FFF2-40B4-BE49-F238E27FC236}">
                <a16:creationId xmlns:a16="http://schemas.microsoft.com/office/drawing/2014/main" id="{F9E3E15C-D777-9B03-E7BF-3BE557C0D404}"/>
              </a:ext>
            </a:extLst>
          </p:cNvPr>
          <p:cNvSpPr>
            <a:spLocks noChangeAspect="1"/>
          </p:cNvSpPr>
          <p:nvPr/>
        </p:nvSpPr>
        <p:spPr>
          <a:xfrm>
            <a:off x="6935547" y="1719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" name="Flowchart: Connector 685">
            <a:extLst>
              <a:ext uri="{FF2B5EF4-FFF2-40B4-BE49-F238E27FC236}">
                <a16:creationId xmlns:a16="http://schemas.microsoft.com/office/drawing/2014/main" id="{FEE35F51-934A-DC5F-BB19-689A21363EF6}"/>
              </a:ext>
            </a:extLst>
          </p:cNvPr>
          <p:cNvSpPr>
            <a:spLocks noChangeAspect="1"/>
          </p:cNvSpPr>
          <p:nvPr/>
        </p:nvSpPr>
        <p:spPr>
          <a:xfrm>
            <a:off x="6073028" y="16931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" name="Flowchart: Connector 686">
            <a:extLst>
              <a:ext uri="{FF2B5EF4-FFF2-40B4-BE49-F238E27FC236}">
                <a16:creationId xmlns:a16="http://schemas.microsoft.com/office/drawing/2014/main" id="{0E87DAAE-5CFB-0D5E-3BD4-A3643F138180}"/>
              </a:ext>
            </a:extLst>
          </p:cNvPr>
          <p:cNvSpPr>
            <a:spLocks noChangeAspect="1"/>
          </p:cNvSpPr>
          <p:nvPr/>
        </p:nvSpPr>
        <p:spPr>
          <a:xfrm>
            <a:off x="5693429" y="1594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" name="Flowchart: Connector 687">
            <a:extLst>
              <a:ext uri="{FF2B5EF4-FFF2-40B4-BE49-F238E27FC236}">
                <a16:creationId xmlns:a16="http://schemas.microsoft.com/office/drawing/2014/main" id="{B56D5AB2-3038-17E0-B1C3-FEAEC29A2059}"/>
              </a:ext>
            </a:extLst>
          </p:cNvPr>
          <p:cNvSpPr>
            <a:spLocks noChangeAspect="1"/>
          </p:cNvSpPr>
          <p:nvPr/>
        </p:nvSpPr>
        <p:spPr>
          <a:xfrm>
            <a:off x="5846333" y="1617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9" name="Flowchart: Connector 688">
            <a:extLst>
              <a:ext uri="{FF2B5EF4-FFF2-40B4-BE49-F238E27FC236}">
                <a16:creationId xmlns:a16="http://schemas.microsoft.com/office/drawing/2014/main" id="{06DB1EFF-740B-1C1B-ECA4-70350E82D2ED}"/>
              </a:ext>
            </a:extLst>
          </p:cNvPr>
          <p:cNvSpPr>
            <a:spLocks noChangeAspect="1"/>
          </p:cNvSpPr>
          <p:nvPr/>
        </p:nvSpPr>
        <p:spPr>
          <a:xfrm>
            <a:off x="5748005" y="17197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0" name="Flowchart: Connector 689">
            <a:extLst>
              <a:ext uri="{FF2B5EF4-FFF2-40B4-BE49-F238E27FC236}">
                <a16:creationId xmlns:a16="http://schemas.microsoft.com/office/drawing/2014/main" id="{752479F6-BD23-D254-9F8A-A2B451087662}"/>
              </a:ext>
            </a:extLst>
          </p:cNvPr>
          <p:cNvSpPr>
            <a:spLocks noChangeAspect="1"/>
          </p:cNvSpPr>
          <p:nvPr/>
        </p:nvSpPr>
        <p:spPr>
          <a:xfrm>
            <a:off x="5792130" y="1516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1" name="Flowchart: Connector 690">
            <a:extLst>
              <a:ext uri="{FF2B5EF4-FFF2-40B4-BE49-F238E27FC236}">
                <a16:creationId xmlns:a16="http://schemas.microsoft.com/office/drawing/2014/main" id="{9305314E-F757-7B96-E449-6016F8427DF6}"/>
              </a:ext>
            </a:extLst>
          </p:cNvPr>
          <p:cNvSpPr>
            <a:spLocks noChangeAspect="1"/>
          </p:cNvSpPr>
          <p:nvPr/>
        </p:nvSpPr>
        <p:spPr>
          <a:xfrm>
            <a:off x="5722223" y="13943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2" name="Flowchart: Connector 691">
            <a:extLst>
              <a:ext uri="{FF2B5EF4-FFF2-40B4-BE49-F238E27FC236}">
                <a16:creationId xmlns:a16="http://schemas.microsoft.com/office/drawing/2014/main" id="{AAA132F4-4F58-BA9E-090F-1407E49384D7}"/>
              </a:ext>
            </a:extLst>
          </p:cNvPr>
          <p:cNvSpPr>
            <a:spLocks noChangeAspect="1"/>
          </p:cNvSpPr>
          <p:nvPr/>
        </p:nvSpPr>
        <p:spPr>
          <a:xfrm>
            <a:off x="5875127" y="14171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3" name="Flowchart: Connector 692">
            <a:extLst>
              <a:ext uri="{FF2B5EF4-FFF2-40B4-BE49-F238E27FC236}">
                <a16:creationId xmlns:a16="http://schemas.microsoft.com/office/drawing/2014/main" id="{8CC92AB1-08F8-F6D0-FE3F-40AA0074A5ED}"/>
              </a:ext>
            </a:extLst>
          </p:cNvPr>
          <p:cNvSpPr>
            <a:spLocks noChangeAspect="1"/>
          </p:cNvSpPr>
          <p:nvPr/>
        </p:nvSpPr>
        <p:spPr>
          <a:xfrm>
            <a:off x="4317853" y="2707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4" name="Flowchart: Connector 693">
            <a:extLst>
              <a:ext uri="{FF2B5EF4-FFF2-40B4-BE49-F238E27FC236}">
                <a16:creationId xmlns:a16="http://schemas.microsoft.com/office/drawing/2014/main" id="{4EC1723A-E135-E005-405C-84861078C580}"/>
              </a:ext>
            </a:extLst>
          </p:cNvPr>
          <p:cNvSpPr>
            <a:spLocks noChangeAspect="1"/>
          </p:cNvSpPr>
          <p:nvPr/>
        </p:nvSpPr>
        <p:spPr>
          <a:xfrm>
            <a:off x="4462273" y="27457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40FCEAB-8E24-C898-49C3-899CBE48CC1B}"/>
              </a:ext>
            </a:extLst>
          </p:cNvPr>
          <p:cNvSpPr>
            <a:spLocks noChangeAspect="1"/>
          </p:cNvSpPr>
          <p:nvPr/>
        </p:nvSpPr>
        <p:spPr>
          <a:xfrm>
            <a:off x="5103721" y="18842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209467D-1464-7D91-A6BC-0945542B3816}"/>
              </a:ext>
            </a:extLst>
          </p:cNvPr>
          <p:cNvSpPr>
            <a:spLocks noChangeAspect="1"/>
          </p:cNvSpPr>
          <p:nvPr/>
        </p:nvSpPr>
        <p:spPr>
          <a:xfrm>
            <a:off x="5153654" y="19718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B0B3452-FBBF-2453-9395-83D59F826303}"/>
              </a:ext>
            </a:extLst>
          </p:cNvPr>
          <p:cNvSpPr>
            <a:spLocks noChangeAspect="1"/>
          </p:cNvSpPr>
          <p:nvPr/>
        </p:nvSpPr>
        <p:spPr>
          <a:xfrm>
            <a:off x="5197529" y="1782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41B74B2-7E37-1EAC-4BB7-195810DD08CF}"/>
              </a:ext>
            </a:extLst>
          </p:cNvPr>
          <p:cNvSpPr>
            <a:spLocks noChangeAspect="1"/>
          </p:cNvSpPr>
          <p:nvPr/>
        </p:nvSpPr>
        <p:spPr>
          <a:xfrm>
            <a:off x="5342718" y="21085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8664C17-0B9D-9D39-21FF-55ED1D077ADE}"/>
              </a:ext>
            </a:extLst>
          </p:cNvPr>
          <p:cNvSpPr>
            <a:spLocks noChangeAspect="1"/>
          </p:cNvSpPr>
          <p:nvPr/>
        </p:nvSpPr>
        <p:spPr>
          <a:xfrm>
            <a:off x="6676642" y="250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1F61EAF8-10EE-DBBA-7586-BB92CF6C857F}"/>
              </a:ext>
            </a:extLst>
          </p:cNvPr>
          <p:cNvSpPr>
            <a:spLocks noChangeAspect="1"/>
          </p:cNvSpPr>
          <p:nvPr/>
        </p:nvSpPr>
        <p:spPr>
          <a:xfrm>
            <a:off x="6775343" y="2422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BE89C01-F87F-90B6-5E87-D3E7CED0B282}"/>
              </a:ext>
            </a:extLst>
          </p:cNvPr>
          <p:cNvSpPr>
            <a:spLocks noChangeAspect="1"/>
          </p:cNvSpPr>
          <p:nvPr/>
        </p:nvSpPr>
        <p:spPr>
          <a:xfrm>
            <a:off x="6462545" y="22414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67CA0472-CFE9-A8D6-39E5-7954539E8831}"/>
              </a:ext>
            </a:extLst>
          </p:cNvPr>
          <p:cNvSpPr>
            <a:spLocks noChangeAspect="1"/>
          </p:cNvSpPr>
          <p:nvPr/>
        </p:nvSpPr>
        <p:spPr>
          <a:xfrm>
            <a:off x="6561246" y="216315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id="{FFE797B0-65E1-184B-2169-FE173006A5B4}"/>
              </a:ext>
            </a:extLst>
          </p:cNvPr>
          <p:cNvSpPr>
            <a:spLocks noChangeAspect="1"/>
          </p:cNvSpPr>
          <p:nvPr/>
        </p:nvSpPr>
        <p:spPr>
          <a:xfrm>
            <a:off x="7150730" y="3927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D767AD69-348D-3305-CA89-B85BFD764975}"/>
              </a:ext>
            </a:extLst>
          </p:cNvPr>
          <p:cNvSpPr>
            <a:spLocks noChangeAspect="1"/>
          </p:cNvSpPr>
          <p:nvPr/>
        </p:nvSpPr>
        <p:spPr>
          <a:xfrm>
            <a:off x="6948476" y="37897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0D80B051-5290-34E3-7B23-25DE0A59955F}"/>
              </a:ext>
            </a:extLst>
          </p:cNvPr>
          <p:cNvSpPr>
            <a:spLocks noChangeAspect="1"/>
          </p:cNvSpPr>
          <p:nvPr/>
        </p:nvSpPr>
        <p:spPr>
          <a:xfrm>
            <a:off x="7099006" y="38205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id="{A611A3B0-6285-B88B-57A9-675176A750BF}"/>
              </a:ext>
            </a:extLst>
          </p:cNvPr>
          <p:cNvSpPr>
            <a:spLocks noChangeAspect="1"/>
          </p:cNvSpPr>
          <p:nvPr/>
        </p:nvSpPr>
        <p:spPr>
          <a:xfrm>
            <a:off x="7856040" y="23801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145F0181-4A24-0648-661C-259EF191341A}"/>
              </a:ext>
            </a:extLst>
          </p:cNvPr>
          <p:cNvSpPr>
            <a:spLocks noChangeAspect="1"/>
          </p:cNvSpPr>
          <p:nvPr/>
        </p:nvSpPr>
        <p:spPr>
          <a:xfrm>
            <a:off x="7716513" y="2365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9919B335-BC29-3935-077C-8C54AD2067C1}"/>
              </a:ext>
            </a:extLst>
          </p:cNvPr>
          <p:cNvSpPr>
            <a:spLocks noChangeAspect="1"/>
          </p:cNvSpPr>
          <p:nvPr/>
        </p:nvSpPr>
        <p:spPr>
          <a:xfrm>
            <a:off x="8008944" y="240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id="{EA587721-32CA-B47B-6592-E000B99851AE}"/>
              </a:ext>
            </a:extLst>
          </p:cNvPr>
          <p:cNvSpPr>
            <a:spLocks noChangeAspect="1"/>
          </p:cNvSpPr>
          <p:nvPr/>
        </p:nvSpPr>
        <p:spPr>
          <a:xfrm>
            <a:off x="7910616" y="2505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id="{A1B44D6E-7BB6-0E76-2F43-DE0257480742}"/>
              </a:ext>
            </a:extLst>
          </p:cNvPr>
          <p:cNvSpPr>
            <a:spLocks noChangeAspect="1"/>
          </p:cNvSpPr>
          <p:nvPr/>
        </p:nvSpPr>
        <p:spPr>
          <a:xfrm>
            <a:off x="7755177" y="2477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id="{9B60F6D7-66C8-B709-7A77-0E048A00B89E}"/>
              </a:ext>
            </a:extLst>
          </p:cNvPr>
          <p:cNvSpPr>
            <a:spLocks noChangeAspect="1"/>
          </p:cNvSpPr>
          <p:nvPr/>
        </p:nvSpPr>
        <p:spPr>
          <a:xfrm>
            <a:off x="7810321" y="2263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A6A770DF-036F-1469-46BE-1B26948FF670}"/>
              </a:ext>
            </a:extLst>
          </p:cNvPr>
          <p:cNvSpPr>
            <a:spLocks noChangeAspect="1"/>
          </p:cNvSpPr>
          <p:nvPr/>
        </p:nvSpPr>
        <p:spPr>
          <a:xfrm>
            <a:off x="7954741" y="23018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id="{48CC0052-7959-AD58-C9EE-EAD764BFFB03}"/>
              </a:ext>
            </a:extLst>
          </p:cNvPr>
          <p:cNvSpPr>
            <a:spLocks noChangeAspect="1"/>
          </p:cNvSpPr>
          <p:nvPr/>
        </p:nvSpPr>
        <p:spPr>
          <a:xfrm>
            <a:off x="7123659" y="271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id="{469B4045-63EB-8B2F-72AE-2F50A6F44123}"/>
              </a:ext>
            </a:extLst>
          </p:cNvPr>
          <p:cNvSpPr>
            <a:spLocks noChangeAspect="1"/>
          </p:cNvSpPr>
          <p:nvPr/>
        </p:nvSpPr>
        <p:spPr>
          <a:xfrm>
            <a:off x="7429781" y="37161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id="{92027B2F-C06B-8190-372E-9D039318B0B8}"/>
              </a:ext>
            </a:extLst>
          </p:cNvPr>
          <p:cNvSpPr>
            <a:spLocks noChangeAspect="1"/>
          </p:cNvSpPr>
          <p:nvPr/>
        </p:nvSpPr>
        <p:spPr>
          <a:xfrm>
            <a:off x="7547466" y="36336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3" name="Flowchart: Connector 602">
            <a:extLst>
              <a:ext uri="{FF2B5EF4-FFF2-40B4-BE49-F238E27FC236}">
                <a16:creationId xmlns:a16="http://schemas.microsoft.com/office/drawing/2014/main" id="{2375F4F9-F30F-C48F-ECC8-9C9B4FB7CD5C}"/>
              </a:ext>
            </a:extLst>
          </p:cNvPr>
          <p:cNvSpPr>
            <a:spLocks noChangeAspect="1"/>
          </p:cNvSpPr>
          <p:nvPr/>
        </p:nvSpPr>
        <p:spPr>
          <a:xfrm>
            <a:off x="7334576" y="20315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5" name="Flowchart: Connector 664">
            <a:extLst>
              <a:ext uri="{FF2B5EF4-FFF2-40B4-BE49-F238E27FC236}">
                <a16:creationId xmlns:a16="http://schemas.microsoft.com/office/drawing/2014/main" id="{B041507E-1B42-54F9-61AC-40EC4BF1E219}"/>
              </a:ext>
            </a:extLst>
          </p:cNvPr>
          <p:cNvSpPr>
            <a:spLocks noChangeAspect="1"/>
          </p:cNvSpPr>
          <p:nvPr/>
        </p:nvSpPr>
        <p:spPr>
          <a:xfrm>
            <a:off x="7487480" y="20543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3" name="Flowchart: Connector 682">
            <a:extLst>
              <a:ext uri="{FF2B5EF4-FFF2-40B4-BE49-F238E27FC236}">
                <a16:creationId xmlns:a16="http://schemas.microsoft.com/office/drawing/2014/main" id="{C2DA6B48-1724-084E-9F45-2EF37BBBB70C}"/>
              </a:ext>
            </a:extLst>
          </p:cNvPr>
          <p:cNvSpPr>
            <a:spLocks noChangeAspect="1"/>
          </p:cNvSpPr>
          <p:nvPr/>
        </p:nvSpPr>
        <p:spPr>
          <a:xfrm>
            <a:off x="7389152" y="2156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" name="Flowchart: Connector 695">
            <a:extLst>
              <a:ext uri="{FF2B5EF4-FFF2-40B4-BE49-F238E27FC236}">
                <a16:creationId xmlns:a16="http://schemas.microsoft.com/office/drawing/2014/main" id="{B3D81633-9280-DB9E-C452-BAD74550D6D6}"/>
              </a:ext>
            </a:extLst>
          </p:cNvPr>
          <p:cNvSpPr>
            <a:spLocks noChangeAspect="1"/>
          </p:cNvSpPr>
          <p:nvPr/>
        </p:nvSpPr>
        <p:spPr>
          <a:xfrm>
            <a:off x="7233713" y="21290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8" name="Flowchart: Connector 697">
            <a:extLst>
              <a:ext uri="{FF2B5EF4-FFF2-40B4-BE49-F238E27FC236}">
                <a16:creationId xmlns:a16="http://schemas.microsoft.com/office/drawing/2014/main" id="{AFD001D2-D9A3-9FAC-48FF-D5ADDA3A822D}"/>
              </a:ext>
            </a:extLst>
          </p:cNvPr>
          <p:cNvSpPr>
            <a:spLocks noChangeAspect="1"/>
          </p:cNvSpPr>
          <p:nvPr/>
        </p:nvSpPr>
        <p:spPr>
          <a:xfrm>
            <a:off x="7433277" y="1953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0" name="Flowchart: Connector 699">
            <a:extLst>
              <a:ext uri="{FF2B5EF4-FFF2-40B4-BE49-F238E27FC236}">
                <a16:creationId xmlns:a16="http://schemas.microsoft.com/office/drawing/2014/main" id="{A014F302-C3E3-252E-EAD8-2F2A14179065}"/>
              </a:ext>
            </a:extLst>
          </p:cNvPr>
          <p:cNvSpPr>
            <a:spLocks noChangeAspect="1"/>
          </p:cNvSpPr>
          <p:nvPr/>
        </p:nvSpPr>
        <p:spPr>
          <a:xfrm>
            <a:off x="7898555" y="21932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1" name="Flowchart: Connector 700">
            <a:extLst>
              <a:ext uri="{FF2B5EF4-FFF2-40B4-BE49-F238E27FC236}">
                <a16:creationId xmlns:a16="http://schemas.microsoft.com/office/drawing/2014/main" id="{97E6ADEB-C039-3C2B-4099-50AA4C1B44FA}"/>
              </a:ext>
            </a:extLst>
          </p:cNvPr>
          <p:cNvSpPr>
            <a:spLocks noChangeAspect="1"/>
          </p:cNvSpPr>
          <p:nvPr/>
        </p:nvSpPr>
        <p:spPr>
          <a:xfrm>
            <a:off x="7384609" y="14862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2" name="Flowchart: Connector 701">
            <a:extLst>
              <a:ext uri="{FF2B5EF4-FFF2-40B4-BE49-F238E27FC236}">
                <a16:creationId xmlns:a16="http://schemas.microsoft.com/office/drawing/2014/main" id="{0FAD6139-0C3F-8510-B15C-F498583E5D8D}"/>
              </a:ext>
            </a:extLst>
          </p:cNvPr>
          <p:cNvSpPr>
            <a:spLocks noChangeAspect="1"/>
          </p:cNvSpPr>
          <p:nvPr/>
        </p:nvSpPr>
        <p:spPr>
          <a:xfrm>
            <a:off x="7434726" y="15835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4" name="Flowchart: Connector 713">
            <a:extLst>
              <a:ext uri="{FF2B5EF4-FFF2-40B4-BE49-F238E27FC236}">
                <a16:creationId xmlns:a16="http://schemas.microsoft.com/office/drawing/2014/main" id="{5F22EF4B-5F4C-904E-83DE-7D80A3BFE5C8}"/>
              </a:ext>
            </a:extLst>
          </p:cNvPr>
          <p:cNvSpPr>
            <a:spLocks noChangeAspect="1"/>
          </p:cNvSpPr>
          <p:nvPr/>
        </p:nvSpPr>
        <p:spPr>
          <a:xfrm>
            <a:off x="7981439" y="37165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5" name="Flowchart: Connector 714">
            <a:extLst>
              <a:ext uri="{FF2B5EF4-FFF2-40B4-BE49-F238E27FC236}">
                <a16:creationId xmlns:a16="http://schemas.microsoft.com/office/drawing/2014/main" id="{D64C039B-F544-F96C-65AE-FBD994B2EDC6}"/>
              </a:ext>
            </a:extLst>
          </p:cNvPr>
          <p:cNvSpPr>
            <a:spLocks noChangeAspect="1"/>
          </p:cNvSpPr>
          <p:nvPr/>
        </p:nvSpPr>
        <p:spPr>
          <a:xfrm>
            <a:off x="7841912" y="37020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" name="Flowchart: Connector 715">
            <a:extLst>
              <a:ext uri="{FF2B5EF4-FFF2-40B4-BE49-F238E27FC236}">
                <a16:creationId xmlns:a16="http://schemas.microsoft.com/office/drawing/2014/main" id="{0C39A3AE-815F-BF86-7EC8-4A59A381BE39}"/>
              </a:ext>
            </a:extLst>
          </p:cNvPr>
          <p:cNvSpPr>
            <a:spLocks noChangeAspect="1"/>
          </p:cNvSpPr>
          <p:nvPr/>
        </p:nvSpPr>
        <p:spPr>
          <a:xfrm>
            <a:off x="8134343" y="3739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" name="Flowchart: Connector 716">
            <a:extLst>
              <a:ext uri="{FF2B5EF4-FFF2-40B4-BE49-F238E27FC236}">
                <a16:creationId xmlns:a16="http://schemas.microsoft.com/office/drawing/2014/main" id="{3D9CBF60-9313-6B8A-4473-DD594D923E99}"/>
              </a:ext>
            </a:extLst>
          </p:cNvPr>
          <p:cNvSpPr>
            <a:spLocks noChangeAspect="1"/>
          </p:cNvSpPr>
          <p:nvPr/>
        </p:nvSpPr>
        <p:spPr>
          <a:xfrm>
            <a:off x="8036015" y="38417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" name="Flowchart: Connector 717">
            <a:extLst>
              <a:ext uri="{FF2B5EF4-FFF2-40B4-BE49-F238E27FC236}">
                <a16:creationId xmlns:a16="http://schemas.microsoft.com/office/drawing/2014/main" id="{F7D21B77-B406-B3C2-8B62-ADB0917E5737}"/>
              </a:ext>
            </a:extLst>
          </p:cNvPr>
          <p:cNvSpPr>
            <a:spLocks noChangeAspect="1"/>
          </p:cNvSpPr>
          <p:nvPr/>
        </p:nvSpPr>
        <p:spPr>
          <a:xfrm>
            <a:off x="7935720" y="36003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" name="Flowchart: Connector 718">
            <a:extLst>
              <a:ext uri="{FF2B5EF4-FFF2-40B4-BE49-F238E27FC236}">
                <a16:creationId xmlns:a16="http://schemas.microsoft.com/office/drawing/2014/main" id="{0A23BE93-CA4A-868A-7D9E-EE525D45E598}"/>
              </a:ext>
            </a:extLst>
          </p:cNvPr>
          <p:cNvSpPr>
            <a:spLocks noChangeAspect="1"/>
          </p:cNvSpPr>
          <p:nvPr/>
        </p:nvSpPr>
        <p:spPr>
          <a:xfrm>
            <a:off x="8080140" y="36381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" name="Flowchart: Connector 719">
            <a:extLst>
              <a:ext uri="{FF2B5EF4-FFF2-40B4-BE49-F238E27FC236}">
                <a16:creationId xmlns:a16="http://schemas.microsoft.com/office/drawing/2014/main" id="{51DAFB3F-A805-0866-DCB0-51BAFAC4E023}"/>
              </a:ext>
            </a:extLst>
          </p:cNvPr>
          <p:cNvSpPr>
            <a:spLocks noChangeAspect="1"/>
          </p:cNvSpPr>
          <p:nvPr/>
        </p:nvSpPr>
        <p:spPr>
          <a:xfrm>
            <a:off x="7946420" y="3930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3" name="Flowchart: Connector 722">
            <a:extLst>
              <a:ext uri="{FF2B5EF4-FFF2-40B4-BE49-F238E27FC236}">
                <a16:creationId xmlns:a16="http://schemas.microsoft.com/office/drawing/2014/main" id="{01C70C5C-89EB-2206-7589-BCAEE619FF1C}"/>
              </a:ext>
            </a:extLst>
          </p:cNvPr>
          <p:cNvSpPr>
            <a:spLocks noChangeAspect="1"/>
          </p:cNvSpPr>
          <p:nvPr/>
        </p:nvSpPr>
        <p:spPr>
          <a:xfrm>
            <a:off x="5411947" y="17296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5" name="Flowchart: Connector 724">
            <a:extLst>
              <a:ext uri="{FF2B5EF4-FFF2-40B4-BE49-F238E27FC236}">
                <a16:creationId xmlns:a16="http://schemas.microsoft.com/office/drawing/2014/main" id="{2E876603-0313-03C7-E4E0-A13C1AA9A110}"/>
              </a:ext>
            </a:extLst>
          </p:cNvPr>
          <p:cNvSpPr>
            <a:spLocks noChangeAspect="1"/>
          </p:cNvSpPr>
          <p:nvPr/>
        </p:nvSpPr>
        <p:spPr>
          <a:xfrm>
            <a:off x="7685496" y="3672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6" name="Flowchart: Connector 725">
            <a:extLst>
              <a:ext uri="{FF2B5EF4-FFF2-40B4-BE49-F238E27FC236}">
                <a16:creationId xmlns:a16="http://schemas.microsoft.com/office/drawing/2014/main" id="{E3FE3EBF-AEDF-C3F6-4FC5-4B99C18CAB70}"/>
              </a:ext>
            </a:extLst>
          </p:cNvPr>
          <p:cNvSpPr>
            <a:spLocks noChangeAspect="1"/>
          </p:cNvSpPr>
          <p:nvPr/>
        </p:nvSpPr>
        <p:spPr>
          <a:xfrm>
            <a:off x="7740072" y="37979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7" name="Flowchart: Connector 726">
            <a:extLst>
              <a:ext uri="{FF2B5EF4-FFF2-40B4-BE49-F238E27FC236}">
                <a16:creationId xmlns:a16="http://schemas.microsoft.com/office/drawing/2014/main" id="{0F031400-121C-8099-79FA-48A167D3970E}"/>
              </a:ext>
            </a:extLst>
          </p:cNvPr>
          <p:cNvSpPr>
            <a:spLocks noChangeAspect="1"/>
          </p:cNvSpPr>
          <p:nvPr/>
        </p:nvSpPr>
        <p:spPr>
          <a:xfrm>
            <a:off x="7784197" y="3594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3" name="Flowchart: Connector 742">
            <a:extLst>
              <a:ext uri="{FF2B5EF4-FFF2-40B4-BE49-F238E27FC236}">
                <a16:creationId xmlns:a16="http://schemas.microsoft.com/office/drawing/2014/main" id="{0999EAB3-2AE4-3168-0E69-804041BB5782}"/>
              </a:ext>
            </a:extLst>
          </p:cNvPr>
          <p:cNvSpPr>
            <a:spLocks noChangeAspect="1"/>
          </p:cNvSpPr>
          <p:nvPr/>
        </p:nvSpPr>
        <p:spPr>
          <a:xfrm>
            <a:off x="7998518" y="4612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4" name="Flowchart: Connector 743">
            <a:extLst>
              <a:ext uri="{FF2B5EF4-FFF2-40B4-BE49-F238E27FC236}">
                <a16:creationId xmlns:a16="http://schemas.microsoft.com/office/drawing/2014/main" id="{330BB8AE-8863-0E23-B2D9-87E1C3DA0B7E}"/>
              </a:ext>
            </a:extLst>
          </p:cNvPr>
          <p:cNvSpPr>
            <a:spLocks noChangeAspect="1"/>
          </p:cNvSpPr>
          <p:nvPr/>
        </p:nvSpPr>
        <p:spPr>
          <a:xfrm>
            <a:off x="7858991" y="45981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5" name="Flowchart: Connector 744">
            <a:extLst>
              <a:ext uri="{FF2B5EF4-FFF2-40B4-BE49-F238E27FC236}">
                <a16:creationId xmlns:a16="http://schemas.microsoft.com/office/drawing/2014/main" id="{A6D870CD-A2E2-B97B-BB47-721E5598B505}"/>
              </a:ext>
            </a:extLst>
          </p:cNvPr>
          <p:cNvSpPr>
            <a:spLocks noChangeAspect="1"/>
          </p:cNvSpPr>
          <p:nvPr/>
        </p:nvSpPr>
        <p:spPr>
          <a:xfrm>
            <a:off x="8151422" y="46354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6" name="Flowchart: Connector 745">
            <a:extLst>
              <a:ext uri="{FF2B5EF4-FFF2-40B4-BE49-F238E27FC236}">
                <a16:creationId xmlns:a16="http://schemas.microsoft.com/office/drawing/2014/main" id="{6617D0EF-141B-7D0C-1A41-EC74609DDBC7}"/>
              </a:ext>
            </a:extLst>
          </p:cNvPr>
          <p:cNvSpPr>
            <a:spLocks noChangeAspect="1"/>
          </p:cNvSpPr>
          <p:nvPr/>
        </p:nvSpPr>
        <p:spPr>
          <a:xfrm>
            <a:off x="8053094" y="47378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" name="Flowchart: Connector 746">
            <a:extLst>
              <a:ext uri="{FF2B5EF4-FFF2-40B4-BE49-F238E27FC236}">
                <a16:creationId xmlns:a16="http://schemas.microsoft.com/office/drawing/2014/main" id="{4E317E45-9187-8DAB-0626-FEFDFD4B0F1F}"/>
              </a:ext>
            </a:extLst>
          </p:cNvPr>
          <p:cNvSpPr>
            <a:spLocks noChangeAspect="1"/>
          </p:cNvSpPr>
          <p:nvPr/>
        </p:nvSpPr>
        <p:spPr>
          <a:xfrm>
            <a:off x="7897655" y="47100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8" name="Flowchart: Connector 747">
            <a:extLst>
              <a:ext uri="{FF2B5EF4-FFF2-40B4-BE49-F238E27FC236}">
                <a16:creationId xmlns:a16="http://schemas.microsoft.com/office/drawing/2014/main" id="{07625FFA-F27C-16B5-C7FC-30EE3808D09C}"/>
              </a:ext>
            </a:extLst>
          </p:cNvPr>
          <p:cNvSpPr>
            <a:spLocks noChangeAspect="1"/>
          </p:cNvSpPr>
          <p:nvPr/>
        </p:nvSpPr>
        <p:spPr>
          <a:xfrm>
            <a:off x="7952799" y="44963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9" name="Flowchart: Connector 748">
            <a:extLst>
              <a:ext uri="{FF2B5EF4-FFF2-40B4-BE49-F238E27FC236}">
                <a16:creationId xmlns:a16="http://schemas.microsoft.com/office/drawing/2014/main" id="{BAEA3AC3-D4B5-2B30-05B6-A012005B7902}"/>
              </a:ext>
            </a:extLst>
          </p:cNvPr>
          <p:cNvSpPr>
            <a:spLocks noChangeAspect="1"/>
          </p:cNvSpPr>
          <p:nvPr/>
        </p:nvSpPr>
        <p:spPr>
          <a:xfrm>
            <a:off x="8097219" y="45342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3" name="Flowchart: Connector 752">
            <a:extLst>
              <a:ext uri="{FF2B5EF4-FFF2-40B4-BE49-F238E27FC236}">
                <a16:creationId xmlns:a16="http://schemas.microsoft.com/office/drawing/2014/main" id="{573E8D17-3332-1138-49DC-01F2A87BB263}"/>
              </a:ext>
            </a:extLst>
          </p:cNvPr>
          <p:cNvSpPr>
            <a:spLocks noChangeAspect="1"/>
          </p:cNvSpPr>
          <p:nvPr/>
        </p:nvSpPr>
        <p:spPr>
          <a:xfrm>
            <a:off x="6290826" y="3752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5" name="Flowchart: Connector 754">
            <a:extLst>
              <a:ext uri="{FF2B5EF4-FFF2-40B4-BE49-F238E27FC236}">
                <a16:creationId xmlns:a16="http://schemas.microsoft.com/office/drawing/2014/main" id="{DEDD1A61-7E79-24EC-A9D6-B685CEC79B02}"/>
              </a:ext>
            </a:extLst>
          </p:cNvPr>
          <p:cNvSpPr>
            <a:spLocks noChangeAspect="1"/>
          </p:cNvSpPr>
          <p:nvPr/>
        </p:nvSpPr>
        <p:spPr>
          <a:xfrm>
            <a:off x="6443730" y="37758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6" name="Flowchart: Connector 755">
            <a:extLst>
              <a:ext uri="{FF2B5EF4-FFF2-40B4-BE49-F238E27FC236}">
                <a16:creationId xmlns:a16="http://schemas.microsoft.com/office/drawing/2014/main" id="{FD8FD03B-529D-B924-078B-BB568ADD9A38}"/>
              </a:ext>
            </a:extLst>
          </p:cNvPr>
          <p:cNvSpPr>
            <a:spLocks noChangeAspect="1"/>
          </p:cNvSpPr>
          <p:nvPr/>
        </p:nvSpPr>
        <p:spPr>
          <a:xfrm>
            <a:off x="6345402" y="38782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9" name="Flowchart: Connector 758">
            <a:extLst>
              <a:ext uri="{FF2B5EF4-FFF2-40B4-BE49-F238E27FC236}">
                <a16:creationId xmlns:a16="http://schemas.microsoft.com/office/drawing/2014/main" id="{5FF8FD38-A99C-1AC6-D8B3-9619C27AA738}"/>
              </a:ext>
            </a:extLst>
          </p:cNvPr>
          <p:cNvSpPr>
            <a:spLocks noChangeAspect="1"/>
          </p:cNvSpPr>
          <p:nvPr/>
        </p:nvSpPr>
        <p:spPr>
          <a:xfrm>
            <a:off x="6389527" y="36746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0" name="Flowchart: Connector 759">
            <a:extLst>
              <a:ext uri="{FF2B5EF4-FFF2-40B4-BE49-F238E27FC236}">
                <a16:creationId xmlns:a16="http://schemas.microsoft.com/office/drawing/2014/main" id="{2270C054-8C3C-794F-290A-5BD001741254}"/>
              </a:ext>
            </a:extLst>
          </p:cNvPr>
          <p:cNvSpPr>
            <a:spLocks noChangeAspect="1"/>
          </p:cNvSpPr>
          <p:nvPr/>
        </p:nvSpPr>
        <p:spPr>
          <a:xfrm>
            <a:off x="7982937" y="5216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1" name="Flowchart: Connector 760">
            <a:extLst>
              <a:ext uri="{FF2B5EF4-FFF2-40B4-BE49-F238E27FC236}">
                <a16:creationId xmlns:a16="http://schemas.microsoft.com/office/drawing/2014/main" id="{F0BFAD2D-AFF8-3F30-39C1-14B98B6428D8}"/>
              </a:ext>
            </a:extLst>
          </p:cNvPr>
          <p:cNvSpPr>
            <a:spLocks noChangeAspect="1"/>
          </p:cNvSpPr>
          <p:nvPr/>
        </p:nvSpPr>
        <p:spPr>
          <a:xfrm>
            <a:off x="7839033" y="52165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2" name="Flowchart: Connector 761">
            <a:extLst>
              <a:ext uri="{FF2B5EF4-FFF2-40B4-BE49-F238E27FC236}">
                <a16:creationId xmlns:a16="http://schemas.microsoft.com/office/drawing/2014/main" id="{F0DBD542-AF7A-2C4D-5A28-0D923CF527FC}"/>
              </a:ext>
            </a:extLst>
          </p:cNvPr>
          <p:cNvSpPr>
            <a:spLocks noChangeAspect="1"/>
          </p:cNvSpPr>
          <p:nvPr/>
        </p:nvSpPr>
        <p:spPr>
          <a:xfrm>
            <a:off x="8135841" y="5239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Flowchart: Connector 762">
            <a:extLst>
              <a:ext uri="{FF2B5EF4-FFF2-40B4-BE49-F238E27FC236}">
                <a16:creationId xmlns:a16="http://schemas.microsoft.com/office/drawing/2014/main" id="{8ED74DE2-5430-66B0-2F1A-6335A0EDDF2B}"/>
              </a:ext>
            </a:extLst>
          </p:cNvPr>
          <p:cNvSpPr>
            <a:spLocks noChangeAspect="1"/>
          </p:cNvSpPr>
          <p:nvPr/>
        </p:nvSpPr>
        <p:spPr>
          <a:xfrm>
            <a:off x="8042434" y="5355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4" name="Flowchart: Connector 763">
            <a:extLst>
              <a:ext uri="{FF2B5EF4-FFF2-40B4-BE49-F238E27FC236}">
                <a16:creationId xmlns:a16="http://schemas.microsoft.com/office/drawing/2014/main" id="{7BDB6488-E6BE-ECB7-C40D-27575526F4D4}"/>
              </a:ext>
            </a:extLst>
          </p:cNvPr>
          <p:cNvSpPr>
            <a:spLocks noChangeAspect="1"/>
          </p:cNvSpPr>
          <p:nvPr/>
        </p:nvSpPr>
        <p:spPr>
          <a:xfrm>
            <a:off x="7891440" y="53324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5" name="Flowchart: Connector 764">
            <a:extLst>
              <a:ext uri="{FF2B5EF4-FFF2-40B4-BE49-F238E27FC236}">
                <a16:creationId xmlns:a16="http://schemas.microsoft.com/office/drawing/2014/main" id="{5F96C85D-B8FC-E18D-A135-4BF44987AAC1}"/>
              </a:ext>
            </a:extLst>
          </p:cNvPr>
          <p:cNvSpPr>
            <a:spLocks noChangeAspect="1"/>
          </p:cNvSpPr>
          <p:nvPr/>
        </p:nvSpPr>
        <p:spPr>
          <a:xfrm>
            <a:off x="7937218" y="51003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6" name="Flowchart: Connector 765">
            <a:extLst>
              <a:ext uri="{FF2B5EF4-FFF2-40B4-BE49-F238E27FC236}">
                <a16:creationId xmlns:a16="http://schemas.microsoft.com/office/drawing/2014/main" id="{42FFEE59-559A-82C1-556B-56C4C4BC1D22}"/>
              </a:ext>
            </a:extLst>
          </p:cNvPr>
          <p:cNvSpPr>
            <a:spLocks noChangeAspect="1"/>
          </p:cNvSpPr>
          <p:nvPr/>
        </p:nvSpPr>
        <p:spPr>
          <a:xfrm>
            <a:off x="8081638" y="5138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" name="Flowchart: Connector 773">
            <a:extLst>
              <a:ext uri="{FF2B5EF4-FFF2-40B4-BE49-F238E27FC236}">
                <a16:creationId xmlns:a16="http://schemas.microsoft.com/office/drawing/2014/main" id="{F0D46CCF-F26F-7525-5DC9-38D33CEDA3DD}"/>
              </a:ext>
            </a:extLst>
          </p:cNvPr>
          <p:cNvSpPr>
            <a:spLocks noChangeAspect="1"/>
          </p:cNvSpPr>
          <p:nvPr/>
        </p:nvSpPr>
        <p:spPr>
          <a:xfrm>
            <a:off x="5904681" y="49453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6" name="Flowchart: Connector 775">
            <a:extLst>
              <a:ext uri="{FF2B5EF4-FFF2-40B4-BE49-F238E27FC236}">
                <a16:creationId xmlns:a16="http://schemas.microsoft.com/office/drawing/2014/main" id="{78A1399B-9BE1-A575-F5A6-9E34A5A6EB67}"/>
              </a:ext>
            </a:extLst>
          </p:cNvPr>
          <p:cNvSpPr>
            <a:spLocks noChangeAspect="1"/>
          </p:cNvSpPr>
          <p:nvPr/>
        </p:nvSpPr>
        <p:spPr>
          <a:xfrm>
            <a:off x="6054839" y="49355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7" name="Flowchart: Connector 776">
            <a:extLst>
              <a:ext uri="{FF2B5EF4-FFF2-40B4-BE49-F238E27FC236}">
                <a16:creationId xmlns:a16="http://schemas.microsoft.com/office/drawing/2014/main" id="{3E9FA48A-B2A1-4727-FD03-291F8E072ADB}"/>
              </a:ext>
            </a:extLst>
          </p:cNvPr>
          <p:cNvSpPr>
            <a:spLocks noChangeAspect="1"/>
          </p:cNvSpPr>
          <p:nvPr/>
        </p:nvSpPr>
        <p:spPr>
          <a:xfrm>
            <a:off x="5975901" y="50515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8" name="Flowchart: Connector 777">
            <a:extLst>
              <a:ext uri="{FF2B5EF4-FFF2-40B4-BE49-F238E27FC236}">
                <a16:creationId xmlns:a16="http://schemas.microsoft.com/office/drawing/2014/main" id="{8E6D3AB4-B5A3-4257-FF88-F220DD380098}"/>
              </a:ext>
            </a:extLst>
          </p:cNvPr>
          <p:cNvSpPr>
            <a:spLocks noChangeAspect="1"/>
          </p:cNvSpPr>
          <p:nvPr/>
        </p:nvSpPr>
        <p:spPr>
          <a:xfrm>
            <a:off x="7408515" y="49456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9" name="Flowchart: Connector 778">
            <a:extLst>
              <a:ext uri="{FF2B5EF4-FFF2-40B4-BE49-F238E27FC236}">
                <a16:creationId xmlns:a16="http://schemas.microsoft.com/office/drawing/2014/main" id="{9BABFC6F-9EE5-4CD3-D610-42E25DCE33D4}"/>
              </a:ext>
            </a:extLst>
          </p:cNvPr>
          <p:cNvSpPr>
            <a:spLocks noChangeAspect="1"/>
          </p:cNvSpPr>
          <p:nvPr/>
        </p:nvSpPr>
        <p:spPr>
          <a:xfrm>
            <a:off x="5866601" y="47944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0" name="Flowchart: Connector 779">
            <a:extLst>
              <a:ext uri="{FF2B5EF4-FFF2-40B4-BE49-F238E27FC236}">
                <a16:creationId xmlns:a16="http://schemas.microsoft.com/office/drawing/2014/main" id="{F9246517-F93C-B95B-BC38-46539707E57E}"/>
              </a:ext>
            </a:extLst>
          </p:cNvPr>
          <p:cNvSpPr>
            <a:spLocks noChangeAspect="1"/>
          </p:cNvSpPr>
          <p:nvPr/>
        </p:nvSpPr>
        <p:spPr>
          <a:xfrm>
            <a:off x="6000636" y="4834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2" name="Flowchart: Connector 661">
            <a:extLst>
              <a:ext uri="{FF2B5EF4-FFF2-40B4-BE49-F238E27FC236}">
                <a16:creationId xmlns:a16="http://schemas.microsoft.com/office/drawing/2014/main" id="{88725652-6102-3D24-66FC-D070CCB7BCBC}"/>
              </a:ext>
            </a:extLst>
          </p:cNvPr>
          <p:cNvSpPr>
            <a:spLocks noChangeAspect="1"/>
          </p:cNvSpPr>
          <p:nvPr/>
        </p:nvSpPr>
        <p:spPr>
          <a:xfrm>
            <a:off x="7747870" y="46826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7" name="Flowchart: Connector 696">
            <a:extLst>
              <a:ext uri="{FF2B5EF4-FFF2-40B4-BE49-F238E27FC236}">
                <a16:creationId xmlns:a16="http://schemas.microsoft.com/office/drawing/2014/main" id="{03A9EDC6-79CA-7B5F-CB21-988DF3378F24}"/>
              </a:ext>
            </a:extLst>
          </p:cNvPr>
          <p:cNvSpPr>
            <a:spLocks noChangeAspect="1"/>
          </p:cNvSpPr>
          <p:nvPr/>
        </p:nvSpPr>
        <p:spPr>
          <a:xfrm>
            <a:off x="7954415" y="4825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9" name="Flowchart: Connector 768">
            <a:extLst>
              <a:ext uri="{FF2B5EF4-FFF2-40B4-BE49-F238E27FC236}">
                <a16:creationId xmlns:a16="http://schemas.microsoft.com/office/drawing/2014/main" id="{F9277E79-8BCD-1C51-0CA4-F77AB04F6F8A}"/>
              </a:ext>
            </a:extLst>
          </p:cNvPr>
          <p:cNvSpPr>
            <a:spLocks noChangeAspect="1"/>
          </p:cNvSpPr>
          <p:nvPr/>
        </p:nvSpPr>
        <p:spPr>
          <a:xfrm>
            <a:off x="7801202" y="4793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2" name="Flowchart: Connector 841">
            <a:extLst>
              <a:ext uri="{FF2B5EF4-FFF2-40B4-BE49-F238E27FC236}">
                <a16:creationId xmlns:a16="http://schemas.microsoft.com/office/drawing/2014/main" id="{D1C88CE7-D826-34CE-532F-7B421EFCBE6E}"/>
              </a:ext>
            </a:extLst>
          </p:cNvPr>
          <p:cNvSpPr>
            <a:spLocks noChangeAspect="1"/>
          </p:cNvSpPr>
          <p:nvPr/>
        </p:nvSpPr>
        <p:spPr>
          <a:xfrm>
            <a:off x="7611501" y="51057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Flowchart: Connector 842">
            <a:extLst>
              <a:ext uri="{FF2B5EF4-FFF2-40B4-BE49-F238E27FC236}">
                <a16:creationId xmlns:a16="http://schemas.microsoft.com/office/drawing/2014/main" id="{A0A178E9-D0A4-3FD2-F1BF-5E49F83B5892}"/>
              </a:ext>
            </a:extLst>
          </p:cNvPr>
          <p:cNvSpPr>
            <a:spLocks noChangeAspect="1"/>
          </p:cNvSpPr>
          <p:nvPr/>
        </p:nvSpPr>
        <p:spPr>
          <a:xfrm>
            <a:off x="7471974" y="50912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Flowchart: Connector 845">
            <a:extLst>
              <a:ext uri="{FF2B5EF4-FFF2-40B4-BE49-F238E27FC236}">
                <a16:creationId xmlns:a16="http://schemas.microsoft.com/office/drawing/2014/main" id="{A5EA0AE1-4EBF-F964-DC91-F1585CEEA9AE}"/>
              </a:ext>
            </a:extLst>
          </p:cNvPr>
          <p:cNvSpPr>
            <a:spLocks noChangeAspect="1"/>
          </p:cNvSpPr>
          <p:nvPr/>
        </p:nvSpPr>
        <p:spPr>
          <a:xfrm>
            <a:off x="7510638" y="5203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Flowchart: Connector 846">
            <a:extLst>
              <a:ext uri="{FF2B5EF4-FFF2-40B4-BE49-F238E27FC236}">
                <a16:creationId xmlns:a16="http://schemas.microsoft.com/office/drawing/2014/main" id="{B83941D7-EA94-3F25-42B1-328FDB94785D}"/>
              </a:ext>
            </a:extLst>
          </p:cNvPr>
          <p:cNvSpPr>
            <a:spLocks noChangeAspect="1"/>
          </p:cNvSpPr>
          <p:nvPr/>
        </p:nvSpPr>
        <p:spPr>
          <a:xfrm>
            <a:off x="7565782" y="49894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Flowchart: Connector 850">
            <a:extLst>
              <a:ext uri="{FF2B5EF4-FFF2-40B4-BE49-F238E27FC236}">
                <a16:creationId xmlns:a16="http://schemas.microsoft.com/office/drawing/2014/main" id="{63851D75-B259-A2A6-E1F8-040ECE0342A3}"/>
              </a:ext>
            </a:extLst>
          </p:cNvPr>
          <p:cNvSpPr>
            <a:spLocks noChangeAspect="1"/>
          </p:cNvSpPr>
          <p:nvPr/>
        </p:nvSpPr>
        <p:spPr>
          <a:xfrm>
            <a:off x="6945655" y="5185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Flowchart: Connector 851">
            <a:extLst>
              <a:ext uri="{FF2B5EF4-FFF2-40B4-BE49-F238E27FC236}">
                <a16:creationId xmlns:a16="http://schemas.microsoft.com/office/drawing/2014/main" id="{7450DABC-4277-CE62-C918-E2F121BAD010}"/>
              </a:ext>
            </a:extLst>
          </p:cNvPr>
          <p:cNvSpPr>
            <a:spLocks noChangeAspect="1"/>
          </p:cNvSpPr>
          <p:nvPr/>
        </p:nvSpPr>
        <p:spPr>
          <a:xfrm>
            <a:off x="7089543" y="52244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Flowchart: Connector 852">
            <a:extLst>
              <a:ext uri="{FF2B5EF4-FFF2-40B4-BE49-F238E27FC236}">
                <a16:creationId xmlns:a16="http://schemas.microsoft.com/office/drawing/2014/main" id="{18F9BE15-5376-50EF-B2D4-3FDFF39A05FB}"/>
              </a:ext>
            </a:extLst>
          </p:cNvPr>
          <p:cNvSpPr>
            <a:spLocks noChangeAspect="1"/>
          </p:cNvSpPr>
          <p:nvPr/>
        </p:nvSpPr>
        <p:spPr>
          <a:xfrm>
            <a:off x="7001032" y="53420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5" name="Flowchart: Connector 854">
            <a:extLst>
              <a:ext uri="{FF2B5EF4-FFF2-40B4-BE49-F238E27FC236}">
                <a16:creationId xmlns:a16="http://schemas.microsoft.com/office/drawing/2014/main" id="{24971992-9D91-575E-8B2E-0644EB1A1FB8}"/>
              </a:ext>
            </a:extLst>
          </p:cNvPr>
          <p:cNvSpPr>
            <a:spLocks noChangeAspect="1"/>
          </p:cNvSpPr>
          <p:nvPr/>
        </p:nvSpPr>
        <p:spPr>
          <a:xfrm>
            <a:off x="7033222" y="5107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6" name="Flowchart: Connector 855">
            <a:extLst>
              <a:ext uri="{FF2B5EF4-FFF2-40B4-BE49-F238E27FC236}">
                <a16:creationId xmlns:a16="http://schemas.microsoft.com/office/drawing/2014/main" id="{26811D7C-7B4C-7CFD-9CC3-C2E79254FFE6}"/>
              </a:ext>
            </a:extLst>
          </p:cNvPr>
          <p:cNvSpPr>
            <a:spLocks noChangeAspect="1"/>
          </p:cNvSpPr>
          <p:nvPr/>
        </p:nvSpPr>
        <p:spPr>
          <a:xfrm>
            <a:off x="6259015" y="51105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7" name="Flowchart: Connector 856">
            <a:extLst>
              <a:ext uri="{FF2B5EF4-FFF2-40B4-BE49-F238E27FC236}">
                <a16:creationId xmlns:a16="http://schemas.microsoft.com/office/drawing/2014/main" id="{A5748A6E-9CF6-7E35-FCE5-D04212FE8068}"/>
              </a:ext>
            </a:extLst>
          </p:cNvPr>
          <p:cNvSpPr>
            <a:spLocks noChangeAspect="1"/>
          </p:cNvSpPr>
          <p:nvPr/>
        </p:nvSpPr>
        <p:spPr>
          <a:xfrm>
            <a:off x="6119488" y="50961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8" name="Flowchart: Connector 857">
            <a:extLst>
              <a:ext uri="{FF2B5EF4-FFF2-40B4-BE49-F238E27FC236}">
                <a16:creationId xmlns:a16="http://schemas.microsoft.com/office/drawing/2014/main" id="{695B71B4-08D5-61C2-2CFD-689EE1B3F8AB}"/>
              </a:ext>
            </a:extLst>
          </p:cNvPr>
          <p:cNvSpPr>
            <a:spLocks noChangeAspect="1"/>
          </p:cNvSpPr>
          <p:nvPr/>
        </p:nvSpPr>
        <p:spPr>
          <a:xfrm>
            <a:off x="6388435" y="51610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9" name="Flowchart: Connector 858">
            <a:extLst>
              <a:ext uri="{FF2B5EF4-FFF2-40B4-BE49-F238E27FC236}">
                <a16:creationId xmlns:a16="http://schemas.microsoft.com/office/drawing/2014/main" id="{A53759C7-43F9-01D8-811C-A46F3F04EE41}"/>
              </a:ext>
            </a:extLst>
          </p:cNvPr>
          <p:cNvSpPr>
            <a:spLocks noChangeAspect="1"/>
          </p:cNvSpPr>
          <p:nvPr/>
        </p:nvSpPr>
        <p:spPr>
          <a:xfrm>
            <a:off x="6158152" y="52080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Flowchart: Connector 859">
            <a:extLst>
              <a:ext uri="{FF2B5EF4-FFF2-40B4-BE49-F238E27FC236}">
                <a16:creationId xmlns:a16="http://schemas.microsoft.com/office/drawing/2014/main" id="{706CC2D8-822E-4C55-B3C7-B7721781A1BC}"/>
              </a:ext>
            </a:extLst>
          </p:cNvPr>
          <p:cNvSpPr>
            <a:spLocks noChangeAspect="1"/>
          </p:cNvSpPr>
          <p:nvPr/>
        </p:nvSpPr>
        <p:spPr>
          <a:xfrm>
            <a:off x="6213296" y="49943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1" name="Flowchart: Connector 860">
            <a:extLst>
              <a:ext uri="{FF2B5EF4-FFF2-40B4-BE49-F238E27FC236}">
                <a16:creationId xmlns:a16="http://schemas.microsoft.com/office/drawing/2014/main" id="{B1B97871-1C76-DD89-9931-B0DBEDDB11D5}"/>
              </a:ext>
            </a:extLst>
          </p:cNvPr>
          <p:cNvSpPr>
            <a:spLocks noChangeAspect="1"/>
          </p:cNvSpPr>
          <p:nvPr/>
        </p:nvSpPr>
        <p:spPr>
          <a:xfrm>
            <a:off x="7189000" y="5520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2" name="Flowchart: Connector 861">
            <a:extLst>
              <a:ext uri="{FF2B5EF4-FFF2-40B4-BE49-F238E27FC236}">
                <a16:creationId xmlns:a16="http://schemas.microsoft.com/office/drawing/2014/main" id="{4BCC58C7-B458-6D1A-876E-3EBA69C1A25F}"/>
              </a:ext>
            </a:extLst>
          </p:cNvPr>
          <p:cNvSpPr>
            <a:spLocks noChangeAspect="1"/>
          </p:cNvSpPr>
          <p:nvPr/>
        </p:nvSpPr>
        <p:spPr>
          <a:xfrm>
            <a:off x="7334230" y="55549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3" name="Flowchart: Connector 862">
            <a:extLst>
              <a:ext uri="{FF2B5EF4-FFF2-40B4-BE49-F238E27FC236}">
                <a16:creationId xmlns:a16="http://schemas.microsoft.com/office/drawing/2014/main" id="{6A3498CB-C03B-C8A5-3C82-6C7DE53309EC}"/>
              </a:ext>
            </a:extLst>
          </p:cNvPr>
          <p:cNvSpPr>
            <a:spLocks noChangeAspect="1"/>
          </p:cNvSpPr>
          <p:nvPr/>
        </p:nvSpPr>
        <p:spPr>
          <a:xfrm>
            <a:off x="7236989" y="56743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4" name="Flowchart: Connector 863">
            <a:extLst>
              <a:ext uri="{FF2B5EF4-FFF2-40B4-BE49-F238E27FC236}">
                <a16:creationId xmlns:a16="http://schemas.microsoft.com/office/drawing/2014/main" id="{68223B4C-2260-66FE-8892-1C3A34322F46}"/>
              </a:ext>
            </a:extLst>
          </p:cNvPr>
          <p:cNvSpPr>
            <a:spLocks noChangeAspect="1"/>
          </p:cNvSpPr>
          <p:nvPr/>
        </p:nvSpPr>
        <p:spPr>
          <a:xfrm>
            <a:off x="7088137" y="561836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5" name="Flowchart: Connector 864">
            <a:extLst>
              <a:ext uri="{FF2B5EF4-FFF2-40B4-BE49-F238E27FC236}">
                <a16:creationId xmlns:a16="http://schemas.microsoft.com/office/drawing/2014/main" id="{BA06860B-1D38-9482-0B84-5E077F4ECF8D}"/>
              </a:ext>
            </a:extLst>
          </p:cNvPr>
          <p:cNvSpPr>
            <a:spLocks noChangeAspect="1"/>
          </p:cNvSpPr>
          <p:nvPr/>
        </p:nvSpPr>
        <p:spPr>
          <a:xfrm>
            <a:off x="7133067" y="538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7" name="Flowchart: Connector 866">
            <a:extLst>
              <a:ext uri="{FF2B5EF4-FFF2-40B4-BE49-F238E27FC236}">
                <a16:creationId xmlns:a16="http://schemas.microsoft.com/office/drawing/2014/main" id="{FDE8F471-BEC3-96CD-0430-27E717E86980}"/>
              </a:ext>
            </a:extLst>
          </p:cNvPr>
          <p:cNvSpPr>
            <a:spLocks noChangeAspect="1"/>
          </p:cNvSpPr>
          <p:nvPr/>
        </p:nvSpPr>
        <p:spPr>
          <a:xfrm>
            <a:off x="6827852" y="56972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8" name="Flowchart: Connector 867">
            <a:extLst>
              <a:ext uri="{FF2B5EF4-FFF2-40B4-BE49-F238E27FC236}">
                <a16:creationId xmlns:a16="http://schemas.microsoft.com/office/drawing/2014/main" id="{E7E02887-CAA5-E14F-BCB3-777A13688B20}"/>
              </a:ext>
            </a:extLst>
          </p:cNvPr>
          <p:cNvSpPr>
            <a:spLocks noChangeAspect="1"/>
          </p:cNvSpPr>
          <p:nvPr/>
        </p:nvSpPr>
        <p:spPr>
          <a:xfrm>
            <a:off x="6948109" y="56188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lowchart: Connector 871">
            <a:extLst>
              <a:ext uri="{FF2B5EF4-FFF2-40B4-BE49-F238E27FC236}">
                <a16:creationId xmlns:a16="http://schemas.microsoft.com/office/drawing/2014/main" id="{833A2760-F39A-0B92-8637-7537CF0B6216}"/>
              </a:ext>
            </a:extLst>
          </p:cNvPr>
          <p:cNvSpPr>
            <a:spLocks noChangeAspect="1"/>
          </p:cNvSpPr>
          <p:nvPr/>
        </p:nvSpPr>
        <p:spPr>
          <a:xfrm>
            <a:off x="7716106" y="55882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3" name="Flowchart: Connector 872">
            <a:extLst>
              <a:ext uri="{FF2B5EF4-FFF2-40B4-BE49-F238E27FC236}">
                <a16:creationId xmlns:a16="http://schemas.microsoft.com/office/drawing/2014/main" id="{D8149510-0E72-D489-5971-30972881F165}"/>
              </a:ext>
            </a:extLst>
          </p:cNvPr>
          <p:cNvSpPr>
            <a:spLocks noChangeAspect="1"/>
          </p:cNvSpPr>
          <p:nvPr/>
        </p:nvSpPr>
        <p:spPr>
          <a:xfrm>
            <a:off x="7774221" y="57419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lowchart: Connector 873">
            <a:extLst>
              <a:ext uri="{FF2B5EF4-FFF2-40B4-BE49-F238E27FC236}">
                <a16:creationId xmlns:a16="http://schemas.microsoft.com/office/drawing/2014/main" id="{04C0B567-5543-EE97-11A9-E3C6C675F4F5}"/>
              </a:ext>
            </a:extLst>
          </p:cNvPr>
          <p:cNvSpPr>
            <a:spLocks noChangeAspect="1"/>
          </p:cNvSpPr>
          <p:nvPr/>
        </p:nvSpPr>
        <p:spPr>
          <a:xfrm>
            <a:off x="7670387" y="54720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5" name="Flowchart: Connector 874">
            <a:extLst>
              <a:ext uri="{FF2B5EF4-FFF2-40B4-BE49-F238E27FC236}">
                <a16:creationId xmlns:a16="http://schemas.microsoft.com/office/drawing/2014/main" id="{2AE9E36A-68C8-FE85-DA6E-5BFB0B924B07}"/>
              </a:ext>
            </a:extLst>
          </p:cNvPr>
          <p:cNvSpPr>
            <a:spLocks noChangeAspect="1"/>
          </p:cNvSpPr>
          <p:nvPr/>
        </p:nvSpPr>
        <p:spPr>
          <a:xfrm>
            <a:off x="8084893" y="55159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6" name="Flowchart: Connector 875">
            <a:extLst>
              <a:ext uri="{FF2B5EF4-FFF2-40B4-BE49-F238E27FC236}">
                <a16:creationId xmlns:a16="http://schemas.microsoft.com/office/drawing/2014/main" id="{D8DAC6FB-D4A9-176B-9935-015B905EBB83}"/>
              </a:ext>
            </a:extLst>
          </p:cNvPr>
          <p:cNvSpPr>
            <a:spLocks noChangeAspect="1"/>
          </p:cNvSpPr>
          <p:nvPr/>
        </p:nvSpPr>
        <p:spPr>
          <a:xfrm>
            <a:off x="8139469" y="56412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7" name="Flowchart: Connector 876">
            <a:extLst>
              <a:ext uri="{FF2B5EF4-FFF2-40B4-BE49-F238E27FC236}">
                <a16:creationId xmlns:a16="http://schemas.microsoft.com/office/drawing/2014/main" id="{C1ECDDE9-1DAB-EE19-F76F-31C0D3A866F9}"/>
              </a:ext>
            </a:extLst>
          </p:cNvPr>
          <p:cNvSpPr>
            <a:spLocks noChangeAspect="1"/>
          </p:cNvSpPr>
          <p:nvPr/>
        </p:nvSpPr>
        <p:spPr>
          <a:xfrm>
            <a:off x="7220689" y="5279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1" name="Flowchart: Connector 880">
            <a:extLst>
              <a:ext uri="{FF2B5EF4-FFF2-40B4-BE49-F238E27FC236}">
                <a16:creationId xmlns:a16="http://schemas.microsoft.com/office/drawing/2014/main" id="{A14ED4B9-8DC6-603E-3F51-1BAD3EF5EC36}"/>
              </a:ext>
            </a:extLst>
          </p:cNvPr>
          <p:cNvSpPr>
            <a:spLocks noChangeAspect="1"/>
          </p:cNvSpPr>
          <p:nvPr/>
        </p:nvSpPr>
        <p:spPr>
          <a:xfrm>
            <a:off x="5499848" y="490853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0" name="Flowchart: Connector 889">
            <a:extLst>
              <a:ext uri="{FF2B5EF4-FFF2-40B4-BE49-F238E27FC236}">
                <a16:creationId xmlns:a16="http://schemas.microsoft.com/office/drawing/2014/main" id="{25158789-9E31-4191-E9BE-A644BE6BD7CF}"/>
              </a:ext>
            </a:extLst>
          </p:cNvPr>
          <p:cNvSpPr>
            <a:spLocks noChangeAspect="1"/>
          </p:cNvSpPr>
          <p:nvPr/>
        </p:nvSpPr>
        <p:spPr>
          <a:xfrm>
            <a:off x="5295785" y="47701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1" name="Flowchart: Connector 890">
            <a:extLst>
              <a:ext uri="{FF2B5EF4-FFF2-40B4-BE49-F238E27FC236}">
                <a16:creationId xmlns:a16="http://schemas.microsoft.com/office/drawing/2014/main" id="{1987A7BA-9C14-71ED-87C9-C3DBC2C764F8}"/>
              </a:ext>
            </a:extLst>
          </p:cNvPr>
          <p:cNvSpPr>
            <a:spLocks noChangeAspect="1"/>
          </p:cNvSpPr>
          <p:nvPr/>
        </p:nvSpPr>
        <p:spPr>
          <a:xfrm>
            <a:off x="5359473" y="48733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4" name="Flowchart: Connector 893">
            <a:extLst>
              <a:ext uri="{FF2B5EF4-FFF2-40B4-BE49-F238E27FC236}">
                <a16:creationId xmlns:a16="http://schemas.microsoft.com/office/drawing/2014/main" id="{D08CE630-9538-99B9-E287-0D90A516E466}"/>
              </a:ext>
            </a:extLst>
          </p:cNvPr>
          <p:cNvSpPr>
            <a:spLocks noChangeAspect="1"/>
          </p:cNvSpPr>
          <p:nvPr/>
        </p:nvSpPr>
        <p:spPr>
          <a:xfrm>
            <a:off x="4197400" y="47248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6" name="Flowchart: Connector 905">
            <a:extLst>
              <a:ext uri="{FF2B5EF4-FFF2-40B4-BE49-F238E27FC236}">
                <a16:creationId xmlns:a16="http://schemas.microsoft.com/office/drawing/2014/main" id="{323172F8-79A7-7EB8-10B6-74E87B8BB574}"/>
              </a:ext>
            </a:extLst>
          </p:cNvPr>
          <p:cNvSpPr>
            <a:spLocks noChangeAspect="1"/>
          </p:cNvSpPr>
          <p:nvPr/>
        </p:nvSpPr>
        <p:spPr>
          <a:xfrm>
            <a:off x="4893372" y="46586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1" name="Flowchart: Connector 910">
            <a:extLst>
              <a:ext uri="{FF2B5EF4-FFF2-40B4-BE49-F238E27FC236}">
                <a16:creationId xmlns:a16="http://schemas.microsoft.com/office/drawing/2014/main" id="{D6738A64-0917-1F4F-7D48-CEFBF1350A83}"/>
              </a:ext>
            </a:extLst>
          </p:cNvPr>
          <p:cNvSpPr>
            <a:spLocks noChangeAspect="1"/>
          </p:cNvSpPr>
          <p:nvPr/>
        </p:nvSpPr>
        <p:spPr>
          <a:xfrm>
            <a:off x="8282900" y="52797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Flowchart: Connector 911">
            <a:extLst>
              <a:ext uri="{FF2B5EF4-FFF2-40B4-BE49-F238E27FC236}">
                <a16:creationId xmlns:a16="http://schemas.microsoft.com/office/drawing/2014/main" id="{B956593B-54DF-9817-AD52-9801F3334406}"/>
              </a:ext>
            </a:extLst>
          </p:cNvPr>
          <p:cNvSpPr>
            <a:spLocks noChangeAspect="1"/>
          </p:cNvSpPr>
          <p:nvPr/>
        </p:nvSpPr>
        <p:spPr>
          <a:xfrm>
            <a:off x="8188395" y="53781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3" name="Flowchart: Connector 912">
            <a:extLst>
              <a:ext uri="{FF2B5EF4-FFF2-40B4-BE49-F238E27FC236}">
                <a16:creationId xmlns:a16="http://schemas.microsoft.com/office/drawing/2014/main" id="{A394DC2C-3A01-DAD7-3E46-0F9FB6D538C3}"/>
              </a:ext>
            </a:extLst>
          </p:cNvPr>
          <p:cNvSpPr>
            <a:spLocks noChangeAspect="1"/>
          </p:cNvSpPr>
          <p:nvPr/>
        </p:nvSpPr>
        <p:spPr>
          <a:xfrm>
            <a:off x="8238180" y="51558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8" name="Flowchart: Connector 917">
            <a:extLst>
              <a:ext uri="{FF2B5EF4-FFF2-40B4-BE49-F238E27FC236}">
                <a16:creationId xmlns:a16="http://schemas.microsoft.com/office/drawing/2014/main" id="{045E098D-3EE2-4E36-8FE9-E21A4E673D12}"/>
              </a:ext>
            </a:extLst>
          </p:cNvPr>
          <p:cNvSpPr>
            <a:spLocks noChangeAspect="1"/>
          </p:cNvSpPr>
          <p:nvPr/>
        </p:nvSpPr>
        <p:spPr>
          <a:xfrm>
            <a:off x="7591541" y="46480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" name="Flowchart: Connector 922">
            <a:extLst>
              <a:ext uri="{FF2B5EF4-FFF2-40B4-BE49-F238E27FC236}">
                <a16:creationId xmlns:a16="http://schemas.microsoft.com/office/drawing/2014/main" id="{8CA9A0AB-A122-89CB-ED47-9B788DD9E7CD}"/>
              </a:ext>
            </a:extLst>
          </p:cNvPr>
          <p:cNvSpPr>
            <a:spLocks noChangeAspect="1"/>
          </p:cNvSpPr>
          <p:nvPr/>
        </p:nvSpPr>
        <p:spPr>
          <a:xfrm>
            <a:off x="4410592" y="44101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" name="Flowchart: Connector 923">
            <a:extLst>
              <a:ext uri="{FF2B5EF4-FFF2-40B4-BE49-F238E27FC236}">
                <a16:creationId xmlns:a16="http://schemas.microsoft.com/office/drawing/2014/main" id="{EF94D8BE-5E10-9A25-AA80-2D52A3DA14F1}"/>
              </a:ext>
            </a:extLst>
          </p:cNvPr>
          <p:cNvSpPr>
            <a:spLocks noChangeAspect="1"/>
          </p:cNvSpPr>
          <p:nvPr/>
        </p:nvSpPr>
        <p:spPr>
          <a:xfrm>
            <a:off x="4331903" y="45157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2" name="Flowchart: Connector 931">
            <a:extLst>
              <a:ext uri="{FF2B5EF4-FFF2-40B4-BE49-F238E27FC236}">
                <a16:creationId xmlns:a16="http://schemas.microsoft.com/office/drawing/2014/main" id="{186AC628-B2A0-7359-CC96-B92C572AD495}"/>
              </a:ext>
            </a:extLst>
          </p:cNvPr>
          <p:cNvSpPr>
            <a:spLocks noChangeAspect="1"/>
          </p:cNvSpPr>
          <p:nvPr/>
        </p:nvSpPr>
        <p:spPr>
          <a:xfrm>
            <a:off x="5689642" y="44397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7" name="Flowchart: Connector 936">
            <a:extLst>
              <a:ext uri="{FF2B5EF4-FFF2-40B4-BE49-F238E27FC236}">
                <a16:creationId xmlns:a16="http://schemas.microsoft.com/office/drawing/2014/main" id="{29FC683F-9EDE-4375-5DEC-829B7878EA7F}"/>
              </a:ext>
            </a:extLst>
          </p:cNvPr>
          <p:cNvSpPr>
            <a:spLocks noChangeAspect="1"/>
          </p:cNvSpPr>
          <p:nvPr/>
        </p:nvSpPr>
        <p:spPr>
          <a:xfrm>
            <a:off x="8216445" y="36684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9" name="Flowchart: Connector 938">
            <a:extLst>
              <a:ext uri="{FF2B5EF4-FFF2-40B4-BE49-F238E27FC236}">
                <a16:creationId xmlns:a16="http://schemas.microsoft.com/office/drawing/2014/main" id="{1FE50CD7-1347-A5BF-C48A-EFAE8311C8CD}"/>
              </a:ext>
            </a:extLst>
          </p:cNvPr>
          <p:cNvSpPr>
            <a:spLocks noChangeAspect="1"/>
          </p:cNvSpPr>
          <p:nvPr/>
        </p:nvSpPr>
        <p:spPr>
          <a:xfrm>
            <a:off x="6515014" y="45684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4" name="Flowchart: Connector 943">
            <a:extLst>
              <a:ext uri="{FF2B5EF4-FFF2-40B4-BE49-F238E27FC236}">
                <a16:creationId xmlns:a16="http://schemas.microsoft.com/office/drawing/2014/main" id="{9EB13FA2-F4BE-1BEF-FFB8-93B1DC36181B}"/>
              </a:ext>
            </a:extLst>
          </p:cNvPr>
          <p:cNvSpPr>
            <a:spLocks noChangeAspect="1"/>
          </p:cNvSpPr>
          <p:nvPr/>
        </p:nvSpPr>
        <p:spPr>
          <a:xfrm>
            <a:off x="8247528" y="19487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6" name="Flowchart: Connector 945">
            <a:extLst>
              <a:ext uri="{FF2B5EF4-FFF2-40B4-BE49-F238E27FC236}">
                <a16:creationId xmlns:a16="http://schemas.microsoft.com/office/drawing/2014/main" id="{95517EE9-EDCD-FAFD-135D-E46589089FE3}"/>
              </a:ext>
            </a:extLst>
          </p:cNvPr>
          <p:cNvSpPr>
            <a:spLocks noChangeAspect="1"/>
          </p:cNvSpPr>
          <p:nvPr/>
        </p:nvSpPr>
        <p:spPr>
          <a:xfrm>
            <a:off x="8302104" y="207394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7" name="Flowchart: Connector 946">
            <a:extLst>
              <a:ext uri="{FF2B5EF4-FFF2-40B4-BE49-F238E27FC236}">
                <a16:creationId xmlns:a16="http://schemas.microsoft.com/office/drawing/2014/main" id="{D6551EA9-4568-AEEB-479A-1D63F608C2B7}"/>
              </a:ext>
            </a:extLst>
          </p:cNvPr>
          <p:cNvSpPr>
            <a:spLocks noChangeAspect="1"/>
          </p:cNvSpPr>
          <p:nvPr/>
        </p:nvSpPr>
        <p:spPr>
          <a:xfrm>
            <a:off x="8146665" y="2046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1" name="Flowchart: Connector 950">
            <a:extLst>
              <a:ext uri="{FF2B5EF4-FFF2-40B4-BE49-F238E27FC236}">
                <a16:creationId xmlns:a16="http://schemas.microsoft.com/office/drawing/2014/main" id="{E21A2C45-F564-59E0-0960-A7A4C233AFB4}"/>
              </a:ext>
            </a:extLst>
          </p:cNvPr>
          <p:cNvSpPr>
            <a:spLocks noChangeAspect="1"/>
          </p:cNvSpPr>
          <p:nvPr/>
        </p:nvSpPr>
        <p:spPr>
          <a:xfrm>
            <a:off x="7192539" y="24990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0" name="Flowchart: Connector 959">
            <a:extLst>
              <a:ext uri="{FF2B5EF4-FFF2-40B4-BE49-F238E27FC236}">
                <a16:creationId xmlns:a16="http://schemas.microsoft.com/office/drawing/2014/main" id="{3CFA99AD-A016-EF0D-1A5B-09AF0CC96127}"/>
              </a:ext>
            </a:extLst>
          </p:cNvPr>
          <p:cNvSpPr>
            <a:spLocks noChangeAspect="1"/>
          </p:cNvSpPr>
          <p:nvPr/>
        </p:nvSpPr>
        <p:spPr>
          <a:xfrm>
            <a:off x="4769078" y="2299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1" name="Flowchart: Connector 980">
            <a:extLst>
              <a:ext uri="{FF2B5EF4-FFF2-40B4-BE49-F238E27FC236}">
                <a16:creationId xmlns:a16="http://schemas.microsoft.com/office/drawing/2014/main" id="{C43D01C9-4FF7-E883-F688-9F88662B1017}"/>
              </a:ext>
            </a:extLst>
          </p:cNvPr>
          <p:cNvSpPr>
            <a:spLocks noChangeAspect="1"/>
          </p:cNvSpPr>
          <p:nvPr/>
        </p:nvSpPr>
        <p:spPr>
          <a:xfrm>
            <a:off x="5267014" y="15311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2" name="Flowchart: Connector 981">
            <a:extLst>
              <a:ext uri="{FF2B5EF4-FFF2-40B4-BE49-F238E27FC236}">
                <a16:creationId xmlns:a16="http://schemas.microsoft.com/office/drawing/2014/main" id="{92CD2AC3-4ABA-6DD3-9EE7-EF6B2D73E16E}"/>
              </a:ext>
            </a:extLst>
          </p:cNvPr>
          <p:cNvSpPr>
            <a:spLocks noChangeAspect="1"/>
          </p:cNvSpPr>
          <p:nvPr/>
        </p:nvSpPr>
        <p:spPr>
          <a:xfrm>
            <a:off x="5300186" y="16466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6" name="Flowchart: Connector 985">
            <a:extLst>
              <a:ext uri="{FF2B5EF4-FFF2-40B4-BE49-F238E27FC236}">
                <a16:creationId xmlns:a16="http://schemas.microsoft.com/office/drawing/2014/main" id="{0AF634FC-0A4B-C25B-92FF-218D7B174ACD}"/>
              </a:ext>
            </a:extLst>
          </p:cNvPr>
          <p:cNvSpPr>
            <a:spLocks noChangeAspect="1"/>
          </p:cNvSpPr>
          <p:nvPr/>
        </p:nvSpPr>
        <p:spPr>
          <a:xfrm>
            <a:off x="8061779" y="44158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2" name="Flowchart: Connector 941">
            <a:extLst>
              <a:ext uri="{FF2B5EF4-FFF2-40B4-BE49-F238E27FC236}">
                <a16:creationId xmlns:a16="http://schemas.microsoft.com/office/drawing/2014/main" id="{D67EF1FD-7FF1-5993-42DD-659252911D80}"/>
              </a:ext>
            </a:extLst>
          </p:cNvPr>
          <p:cNvSpPr>
            <a:spLocks noChangeAspect="1"/>
          </p:cNvSpPr>
          <p:nvPr/>
        </p:nvSpPr>
        <p:spPr>
          <a:xfrm>
            <a:off x="7214134" y="14260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3" name="Flowchart: Connector 942">
            <a:extLst>
              <a:ext uri="{FF2B5EF4-FFF2-40B4-BE49-F238E27FC236}">
                <a16:creationId xmlns:a16="http://schemas.microsoft.com/office/drawing/2014/main" id="{24C016CB-B96F-7FA9-5346-8C1738DF0966}"/>
              </a:ext>
            </a:extLst>
          </p:cNvPr>
          <p:cNvSpPr>
            <a:spLocks noChangeAspect="1"/>
          </p:cNvSpPr>
          <p:nvPr/>
        </p:nvSpPr>
        <p:spPr>
          <a:xfrm>
            <a:off x="7076146" y="14279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5" name="Flowchart: Connector 944">
            <a:extLst>
              <a:ext uri="{FF2B5EF4-FFF2-40B4-BE49-F238E27FC236}">
                <a16:creationId xmlns:a16="http://schemas.microsoft.com/office/drawing/2014/main" id="{AF38F499-4E3E-EA35-EBED-5BFA9B84EA0F}"/>
              </a:ext>
            </a:extLst>
          </p:cNvPr>
          <p:cNvSpPr>
            <a:spLocks noChangeAspect="1"/>
          </p:cNvSpPr>
          <p:nvPr/>
        </p:nvSpPr>
        <p:spPr>
          <a:xfrm>
            <a:off x="6995420" y="15158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0" name="Flowchart: Connector 949">
            <a:extLst>
              <a:ext uri="{FF2B5EF4-FFF2-40B4-BE49-F238E27FC236}">
                <a16:creationId xmlns:a16="http://schemas.microsoft.com/office/drawing/2014/main" id="{0E5B4291-5727-AE42-D720-978F652C79F9}"/>
              </a:ext>
            </a:extLst>
          </p:cNvPr>
          <p:cNvSpPr>
            <a:spLocks noChangeAspect="1"/>
          </p:cNvSpPr>
          <p:nvPr/>
        </p:nvSpPr>
        <p:spPr>
          <a:xfrm>
            <a:off x="7156110" y="13281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3" name="Flowchart: Connector 952">
            <a:extLst>
              <a:ext uri="{FF2B5EF4-FFF2-40B4-BE49-F238E27FC236}">
                <a16:creationId xmlns:a16="http://schemas.microsoft.com/office/drawing/2014/main" id="{5174EE73-D4B7-8B26-6BFF-ACB874F11854}"/>
              </a:ext>
            </a:extLst>
          </p:cNvPr>
          <p:cNvSpPr>
            <a:spLocks noChangeAspect="1"/>
          </p:cNvSpPr>
          <p:nvPr/>
        </p:nvSpPr>
        <p:spPr>
          <a:xfrm>
            <a:off x="7040778" y="13176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4" name="Flowchart: Connector 913">
            <a:extLst>
              <a:ext uri="{FF2B5EF4-FFF2-40B4-BE49-F238E27FC236}">
                <a16:creationId xmlns:a16="http://schemas.microsoft.com/office/drawing/2014/main" id="{8DE8CA97-D060-63A3-1845-91DFDF4AED2B}"/>
              </a:ext>
            </a:extLst>
          </p:cNvPr>
          <p:cNvSpPr>
            <a:spLocks noChangeAspect="1"/>
          </p:cNvSpPr>
          <p:nvPr/>
        </p:nvSpPr>
        <p:spPr>
          <a:xfrm>
            <a:off x="6182288" y="38217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7" name="Flowchart: Connector 1006">
            <a:extLst>
              <a:ext uri="{FF2B5EF4-FFF2-40B4-BE49-F238E27FC236}">
                <a16:creationId xmlns:a16="http://schemas.microsoft.com/office/drawing/2014/main" id="{0A01383F-084E-3A0B-366A-680A4F962E4D}"/>
              </a:ext>
            </a:extLst>
          </p:cNvPr>
          <p:cNvSpPr>
            <a:spLocks noChangeAspect="1"/>
          </p:cNvSpPr>
          <p:nvPr/>
        </p:nvSpPr>
        <p:spPr>
          <a:xfrm>
            <a:off x="6123468" y="31787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8" name="Flowchart: Connector 1007">
            <a:extLst>
              <a:ext uri="{FF2B5EF4-FFF2-40B4-BE49-F238E27FC236}">
                <a16:creationId xmlns:a16="http://schemas.microsoft.com/office/drawing/2014/main" id="{91965A88-9D59-12AB-20A7-598B6270E097}"/>
              </a:ext>
            </a:extLst>
          </p:cNvPr>
          <p:cNvSpPr>
            <a:spLocks noChangeAspect="1"/>
          </p:cNvSpPr>
          <p:nvPr/>
        </p:nvSpPr>
        <p:spPr>
          <a:xfrm>
            <a:off x="6162132" y="32906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Flowchart: Connector 1035">
            <a:extLst>
              <a:ext uri="{FF2B5EF4-FFF2-40B4-BE49-F238E27FC236}">
                <a16:creationId xmlns:a16="http://schemas.microsoft.com/office/drawing/2014/main" id="{CCE6D624-48B0-6CE2-4A09-3EAD8C7F9AA8}"/>
              </a:ext>
            </a:extLst>
          </p:cNvPr>
          <p:cNvSpPr>
            <a:spLocks noChangeAspect="1"/>
          </p:cNvSpPr>
          <p:nvPr/>
        </p:nvSpPr>
        <p:spPr>
          <a:xfrm>
            <a:off x="6546369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Flowchart: Connector 1039">
            <a:extLst>
              <a:ext uri="{FF2B5EF4-FFF2-40B4-BE49-F238E27FC236}">
                <a16:creationId xmlns:a16="http://schemas.microsoft.com/office/drawing/2014/main" id="{2E7F266B-D7B1-1F8A-C7FE-9D9BBF9CF4CF}"/>
              </a:ext>
            </a:extLst>
          </p:cNvPr>
          <p:cNvSpPr>
            <a:spLocks noChangeAspect="1"/>
          </p:cNvSpPr>
          <p:nvPr/>
        </p:nvSpPr>
        <p:spPr>
          <a:xfrm>
            <a:off x="4827001" y="35119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Flowchart: Connector 1056">
            <a:extLst>
              <a:ext uri="{FF2B5EF4-FFF2-40B4-BE49-F238E27FC236}">
                <a16:creationId xmlns:a16="http://schemas.microsoft.com/office/drawing/2014/main" id="{8CAF7AC5-5CEF-AD83-45A8-F28A7F8099C6}"/>
              </a:ext>
            </a:extLst>
          </p:cNvPr>
          <p:cNvSpPr>
            <a:spLocks noChangeAspect="1"/>
          </p:cNvSpPr>
          <p:nvPr/>
        </p:nvSpPr>
        <p:spPr>
          <a:xfrm>
            <a:off x="3527225" y="232790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Flowchart: Connector 1057">
            <a:extLst>
              <a:ext uri="{FF2B5EF4-FFF2-40B4-BE49-F238E27FC236}">
                <a16:creationId xmlns:a16="http://schemas.microsoft.com/office/drawing/2014/main" id="{5EF3F337-E041-BE4D-1425-6F9612B380DF}"/>
              </a:ext>
            </a:extLst>
          </p:cNvPr>
          <p:cNvSpPr>
            <a:spLocks noChangeAspect="1"/>
          </p:cNvSpPr>
          <p:nvPr/>
        </p:nvSpPr>
        <p:spPr>
          <a:xfrm>
            <a:off x="3471728" y="22226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9" name="Flowchart: Connector 1058">
            <a:extLst>
              <a:ext uri="{FF2B5EF4-FFF2-40B4-BE49-F238E27FC236}">
                <a16:creationId xmlns:a16="http://schemas.microsoft.com/office/drawing/2014/main" id="{7AEC5C8F-CB90-9550-9202-FF41885ECCDE}"/>
              </a:ext>
            </a:extLst>
          </p:cNvPr>
          <p:cNvSpPr>
            <a:spLocks noChangeAspect="1"/>
          </p:cNvSpPr>
          <p:nvPr/>
        </p:nvSpPr>
        <p:spPr>
          <a:xfrm>
            <a:off x="4792052" y="21202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Flowchart: Connector 1067">
            <a:extLst>
              <a:ext uri="{FF2B5EF4-FFF2-40B4-BE49-F238E27FC236}">
                <a16:creationId xmlns:a16="http://schemas.microsoft.com/office/drawing/2014/main" id="{70C94C9F-81A2-9189-FEC5-2F5FA807C34B}"/>
              </a:ext>
            </a:extLst>
          </p:cNvPr>
          <p:cNvSpPr>
            <a:spLocks noChangeAspect="1"/>
          </p:cNvSpPr>
          <p:nvPr/>
        </p:nvSpPr>
        <p:spPr>
          <a:xfrm>
            <a:off x="7257168" y="383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4EAD062A-5645-07D4-0A28-E5CB39813895}"/>
              </a:ext>
            </a:extLst>
          </p:cNvPr>
          <p:cNvSpPr>
            <a:spLocks noChangeAspect="1"/>
          </p:cNvSpPr>
          <p:nvPr/>
        </p:nvSpPr>
        <p:spPr>
          <a:xfrm>
            <a:off x="4860721" y="22088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2" name="Flowchart: Connector 1011">
            <a:extLst>
              <a:ext uri="{FF2B5EF4-FFF2-40B4-BE49-F238E27FC236}">
                <a16:creationId xmlns:a16="http://schemas.microsoft.com/office/drawing/2014/main" id="{B802C1D4-4FE1-22F2-3F1D-6B752E98B406}"/>
              </a:ext>
            </a:extLst>
          </p:cNvPr>
          <p:cNvSpPr>
            <a:spLocks noChangeAspect="1"/>
          </p:cNvSpPr>
          <p:nvPr/>
        </p:nvSpPr>
        <p:spPr>
          <a:xfrm>
            <a:off x="7712349" y="45377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1" name="Flowchart: Connector 1080">
            <a:extLst>
              <a:ext uri="{FF2B5EF4-FFF2-40B4-BE49-F238E27FC236}">
                <a16:creationId xmlns:a16="http://schemas.microsoft.com/office/drawing/2014/main" id="{CA659BA4-3675-FBDD-711D-E985AA96D236}"/>
              </a:ext>
            </a:extLst>
          </p:cNvPr>
          <p:cNvSpPr>
            <a:spLocks noChangeAspect="1"/>
          </p:cNvSpPr>
          <p:nvPr/>
        </p:nvSpPr>
        <p:spPr>
          <a:xfrm>
            <a:off x="6938495" y="21402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2" name="Flowchart: Connector 1081">
            <a:extLst>
              <a:ext uri="{FF2B5EF4-FFF2-40B4-BE49-F238E27FC236}">
                <a16:creationId xmlns:a16="http://schemas.microsoft.com/office/drawing/2014/main" id="{FD4D33CE-7D36-E348-00F3-AC2CD5433DB1}"/>
              </a:ext>
            </a:extLst>
          </p:cNvPr>
          <p:cNvSpPr>
            <a:spLocks noChangeAspect="1"/>
          </p:cNvSpPr>
          <p:nvPr/>
        </p:nvSpPr>
        <p:spPr>
          <a:xfrm>
            <a:off x="6899922" y="192557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3" name="Flowchart: Connector 1082">
            <a:extLst>
              <a:ext uri="{FF2B5EF4-FFF2-40B4-BE49-F238E27FC236}">
                <a16:creationId xmlns:a16="http://schemas.microsoft.com/office/drawing/2014/main" id="{62036DDA-DB28-42F0-BCF5-BB984D932DEB}"/>
              </a:ext>
            </a:extLst>
          </p:cNvPr>
          <p:cNvSpPr>
            <a:spLocks noChangeAspect="1"/>
          </p:cNvSpPr>
          <p:nvPr/>
        </p:nvSpPr>
        <p:spPr>
          <a:xfrm>
            <a:off x="6887728" y="202160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8F42485-17B6-EE9A-99B0-3663D5F49A3A}"/>
              </a:ext>
            </a:extLst>
          </p:cNvPr>
          <p:cNvSpPr>
            <a:spLocks noChangeAspect="1"/>
          </p:cNvSpPr>
          <p:nvPr/>
        </p:nvSpPr>
        <p:spPr>
          <a:xfrm>
            <a:off x="5983078" y="205728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FCDC7AFB-C2D7-B576-5A8B-E677F26BA4FF}"/>
              </a:ext>
            </a:extLst>
          </p:cNvPr>
          <p:cNvSpPr>
            <a:spLocks noChangeAspect="1"/>
          </p:cNvSpPr>
          <p:nvPr/>
        </p:nvSpPr>
        <p:spPr>
          <a:xfrm>
            <a:off x="6031123" y="212559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B4128AB9-E497-C9AE-507D-FA908294AB43}"/>
              </a:ext>
            </a:extLst>
          </p:cNvPr>
          <p:cNvSpPr>
            <a:spLocks noChangeAspect="1"/>
          </p:cNvSpPr>
          <p:nvPr/>
        </p:nvSpPr>
        <p:spPr>
          <a:xfrm>
            <a:off x="6174657" y="214224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4" name="Flowchart: Connector 1133">
            <a:extLst>
              <a:ext uri="{FF2B5EF4-FFF2-40B4-BE49-F238E27FC236}">
                <a16:creationId xmlns:a16="http://schemas.microsoft.com/office/drawing/2014/main" id="{E884ED5F-F28D-39A7-C532-66CBE7A34AE8}"/>
              </a:ext>
            </a:extLst>
          </p:cNvPr>
          <p:cNvSpPr>
            <a:spLocks noChangeAspect="1"/>
          </p:cNvSpPr>
          <p:nvPr/>
        </p:nvSpPr>
        <p:spPr>
          <a:xfrm>
            <a:off x="8212480" y="214495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3" name="Flowchart: Connector 962">
            <a:extLst>
              <a:ext uri="{FF2B5EF4-FFF2-40B4-BE49-F238E27FC236}">
                <a16:creationId xmlns:a16="http://schemas.microsoft.com/office/drawing/2014/main" id="{AE3816FF-4D9F-208D-30A2-C9820D23084E}"/>
              </a:ext>
            </a:extLst>
          </p:cNvPr>
          <p:cNvSpPr>
            <a:spLocks noChangeAspect="1"/>
          </p:cNvSpPr>
          <p:nvPr/>
        </p:nvSpPr>
        <p:spPr>
          <a:xfrm>
            <a:off x="3742120" y="2790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4" name="Flowchart: Connector 963">
            <a:extLst>
              <a:ext uri="{FF2B5EF4-FFF2-40B4-BE49-F238E27FC236}">
                <a16:creationId xmlns:a16="http://schemas.microsoft.com/office/drawing/2014/main" id="{7EACA08F-52CD-931E-F9D7-E0E9E53933A3}"/>
              </a:ext>
            </a:extLst>
          </p:cNvPr>
          <p:cNvSpPr>
            <a:spLocks noChangeAspect="1"/>
          </p:cNvSpPr>
          <p:nvPr/>
        </p:nvSpPr>
        <p:spPr>
          <a:xfrm>
            <a:off x="3579699" y="28106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6" name="Flowchart: Connector 965">
            <a:extLst>
              <a:ext uri="{FF2B5EF4-FFF2-40B4-BE49-F238E27FC236}">
                <a16:creationId xmlns:a16="http://schemas.microsoft.com/office/drawing/2014/main" id="{C513E97A-B028-A61B-CBCA-830A286CCC8B}"/>
              </a:ext>
            </a:extLst>
          </p:cNvPr>
          <p:cNvSpPr>
            <a:spLocks noChangeAspect="1"/>
          </p:cNvSpPr>
          <p:nvPr/>
        </p:nvSpPr>
        <p:spPr>
          <a:xfrm>
            <a:off x="3606946" y="1937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7" name="Flowchart: Connector 966">
            <a:extLst>
              <a:ext uri="{FF2B5EF4-FFF2-40B4-BE49-F238E27FC236}">
                <a16:creationId xmlns:a16="http://schemas.microsoft.com/office/drawing/2014/main" id="{0C7F976E-F8EF-8AEA-E04B-EBB3481008E6}"/>
              </a:ext>
            </a:extLst>
          </p:cNvPr>
          <p:cNvSpPr>
            <a:spLocks noChangeAspect="1"/>
          </p:cNvSpPr>
          <p:nvPr/>
        </p:nvSpPr>
        <p:spPr>
          <a:xfrm>
            <a:off x="3467419" y="1922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8" name="Flowchart: Connector 967">
            <a:extLst>
              <a:ext uri="{FF2B5EF4-FFF2-40B4-BE49-F238E27FC236}">
                <a16:creationId xmlns:a16="http://schemas.microsoft.com/office/drawing/2014/main" id="{C5D12010-7DFB-624B-DEF3-05A194CCEFCB}"/>
              </a:ext>
            </a:extLst>
          </p:cNvPr>
          <p:cNvSpPr>
            <a:spLocks noChangeAspect="1"/>
          </p:cNvSpPr>
          <p:nvPr/>
        </p:nvSpPr>
        <p:spPr>
          <a:xfrm>
            <a:off x="3764312" y="19885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9" name="Flowchart: Connector 968">
            <a:extLst>
              <a:ext uri="{FF2B5EF4-FFF2-40B4-BE49-F238E27FC236}">
                <a16:creationId xmlns:a16="http://schemas.microsoft.com/office/drawing/2014/main" id="{541BFB89-3F02-09B2-17CD-7659ADE17F02}"/>
              </a:ext>
            </a:extLst>
          </p:cNvPr>
          <p:cNvSpPr>
            <a:spLocks noChangeAspect="1"/>
          </p:cNvSpPr>
          <p:nvPr/>
        </p:nvSpPr>
        <p:spPr>
          <a:xfrm>
            <a:off x="3525241" y="20287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3" name="Flowchart: Connector 972">
            <a:extLst>
              <a:ext uri="{FF2B5EF4-FFF2-40B4-BE49-F238E27FC236}">
                <a16:creationId xmlns:a16="http://schemas.microsoft.com/office/drawing/2014/main" id="{9DD09315-2699-4297-723D-C21D932803BB}"/>
              </a:ext>
            </a:extLst>
          </p:cNvPr>
          <p:cNvSpPr>
            <a:spLocks noChangeAspect="1"/>
          </p:cNvSpPr>
          <p:nvPr/>
        </p:nvSpPr>
        <p:spPr>
          <a:xfrm>
            <a:off x="3537353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4" name="Flowchart: Connector 973">
            <a:extLst>
              <a:ext uri="{FF2B5EF4-FFF2-40B4-BE49-F238E27FC236}">
                <a16:creationId xmlns:a16="http://schemas.microsoft.com/office/drawing/2014/main" id="{A2E2B363-729F-6314-6C8C-F49823D66BF8}"/>
              </a:ext>
            </a:extLst>
          </p:cNvPr>
          <p:cNvSpPr>
            <a:spLocks noChangeAspect="1"/>
          </p:cNvSpPr>
          <p:nvPr/>
        </p:nvSpPr>
        <p:spPr>
          <a:xfrm>
            <a:off x="3485283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7" name="Flowchart: Connector 976">
            <a:extLst>
              <a:ext uri="{FF2B5EF4-FFF2-40B4-BE49-F238E27FC236}">
                <a16:creationId xmlns:a16="http://schemas.microsoft.com/office/drawing/2014/main" id="{71DC468B-74D7-843E-B20E-0A88995CE866}"/>
              </a:ext>
            </a:extLst>
          </p:cNvPr>
          <p:cNvSpPr>
            <a:spLocks noChangeAspect="1"/>
          </p:cNvSpPr>
          <p:nvPr/>
        </p:nvSpPr>
        <p:spPr>
          <a:xfrm>
            <a:off x="4030343" y="411657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8" name="Flowchart: Connector 977">
            <a:extLst>
              <a:ext uri="{FF2B5EF4-FFF2-40B4-BE49-F238E27FC236}">
                <a16:creationId xmlns:a16="http://schemas.microsoft.com/office/drawing/2014/main" id="{2E556702-E957-1633-78EE-4DC2EA1D5EAD}"/>
              </a:ext>
            </a:extLst>
          </p:cNvPr>
          <p:cNvSpPr>
            <a:spLocks noChangeAspect="1"/>
          </p:cNvSpPr>
          <p:nvPr/>
        </p:nvSpPr>
        <p:spPr>
          <a:xfrm>
            <a:off x="4092120" y="423679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9" name="Flowchart: Connector 978">
            <a:extLst>
              <a:ext uri="{FF2B5EF4-FFF2-40B4-BE49-F238E27FC236}">
                <a16:creationId xmlns:a16="http://schemas.microsoft.com/office/drawing/2014/main" id="{188D4C2A-53A4-1CCC-0ABE-D422877FE5B2}"/>
              </a:ext>
            </a:extLst>
          </p:cNvPr>
          <p:cNvSpPr>
            <a:spLocks noChangeAspect="1"/>
          </p:cNvSpPr>
          <p:nvPr/>
        </p:nvSpPr>
        <p:spPr>
          <a:xfrm>
            <a:off x="4130452" y="43610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0" name="Flowchart: Connector 979">
            <a:extLst>
              <a:ext uri="{FF2B5EF4-FFF2-40B4-BE49-F238E27FC236}">
                <a16:creationId xmlns:a16="http://schemas.microsoft.com/office/drawing/2014/main" id="{430699E3-52FA-3228-F2DD-9F9A58891A35}"/>
              </a:ext>
            </a:extLst>
          </p:cNvPr>
          <p:cNvSpPr>
            <a:spLocks noChangeAspect="1"/>
          </p:cNvSpPr>
          <p:nvPr/>
        </p:nvSpPr>
        <p:spPr>
          <a:xfrm>
            <a:off x="7155533" y="1840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3" name="Flowchart: Connector 982">
            <a:extLst>
              <a:ext uri="{FF2B5EF4-FFF2-40B4-BE49-F238E27FC236}">
                <a16:creationId xmlns:a16="http://schemas.microsoft.com/office/drawing/2014/main" id="{DF1B80E7-B454-65DE-BB2D-5BDDBD2AEB79}"/>
              </a:ext>
            </a:extLst>
          </p:cNvPr>
          <p:cNvSpPr>
            <a:spLocks noChangeAspect="1"/>
          </p:cNvSpPr>
          <p:nvPr/>
        </p:nvSpPr>
        <p:spPr>
          <a:xfrm>
            <a:off x="7094549" y="17351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0" name="Flowchart: Connector 1009">
            <a:extLst>
              <a:ext uri="{FF2B5EF4-FFF2-40B4-BE49-F238E27FC236}">
                <a16:creationId xmlns:a16="http://schemas.microsoft.com/office/drawing/2014/main" id="{B8E66A87-3F50-F03D-23E7-6FDE0C719D7E}"/>
              </a:ext>
            </a:extLst>
          </p:cNvPr>
          <p:cNvSpPr>
            <a:spLocks noChangeAspect="1"/>
          </p:cNvSpPr>
          <p:nvPr/>
        </p:nvSpPr>
        <p:spPr>
          <a:xfrm>
            <a:off x="8311983" y="32477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Flowchart: Connector 1010">
            <a:extLst>
              <a:ext uri="{FF2B5EF4-FFF2-40B4-BE49-F238E27FC236}">
                <a16:creationId xmlns:a16="http://schemas.microsoft.com/office/drawing/2014/main" id="{1133A992-BAF3-AF1D-8138-CCAB2CFFC286}"/>
              </a:ext>
            </a:extLst>
          </p:cNvPr>
          <p:cNvSpPr>
            <a:spLocks noChangeAspect="1"/>
          </p:cNvSpPr>
          <p:nvPr/>
        </p:nvSpPr>
        <p:spPr>
          <a:xfrm>
            <a:off x="8257780" y="314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Flowchart: Connector 1024">
            <a:extLst>
              <a:ext uri="{FF2B5EF4-FFF2-40B4-BE49-F238E27FC236}">
                <a16:creationId xmlns:a16="http://schemas.microsoft.com/office/drawing/2014/main" id="{86E5F02B-33AB-74BE-50BE-64CC14682234}"/>
              </a:ext>
            </a:extLst>
          </p:cNvPr>
          <p:cNvSpPr>
            <a:spLocks noChangeAspect="1"/>
          </p:cNvSpPr>
          <p:nvPr/>
        </p:nvSpPr>
        <p:spPr>
          <a:xfrm>
            <a:off x="7814625" y="54322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Flowchart: Connector 1025">
            <a:extLst>
              <a:ext uri="{FF2B5EF4-FFF2-40B4-BE49-F238E27FC236}">
                <a16:creationId xmlns:a16="http://schemas.microsoft.com/office/drawing/2014/main" id="{1EB9D788-8C4E-5979-C0D9-0928AB45D9AB}"/>
              </a:ext>
            </a:extLst>
          </p:cNvPr>
          <p:cNvSpPr>
            <a:spLocks noChangeAspect="1"/>
          </p:cNvSpPr>
          <p:nvPr/>
        </p:nvSpPr>
        <p:spPr>
          <a:xfrm>
            <a:off x="4356360" y="42834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8" name="Flowchart: Connector 1027">
            <a:extLst>
              <a:ext uri="{FF2B5EF4-FFF2-40B4-BE49-F238E27FC236}">
                <a16:creationId xmlns:a16="http://schemas.microsoft.com/office/drawing/2014/main" id="{37B3AE3D-1CD7-6ACD-093E-CA26E65F2209}"/>
              </a:ext>
            </a:extLst>
          </p:cNvPr>
          <p:cNvSpPr>
            <a:spLocks noChangeAspect="1"/>
          </p:cNvSpPr>
          <p:nvPr/>
        </p:nvSpPr>
        <p:spPr>
          <a:xfrm>
            <a:off x="4310641" y="416725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Flowchart: Connector 1061">
            <a:extLst>
              <a:ext uri="{FF2B5EF4-FFF2-40B4-BE49-F238E27FC236}">
                <a16:creationId xmlns:a16="http://schemas.microsoft.com/office/drawing/2014/main" id="{C4BA2FB7-E31D-BBA0-31AD-11B150A9EEBA}"/>
              </a:ext>
            </a:extLst>
          </p:cNvPr>
          <p:cNvSpPr>
            <a:spLocks noChangeAspect="1"/>
          </p:cNvSpPr>
          <p:nvPr/>
        </p:nvSpPr>
        <p:spPr>
          <a:xfrm>
            <a:off x="7687549" y="5229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Flowchart: Connector 1062">
            <a:extLst>
              <a:ext uri="{FF2B5EF4-FFF2-40B4-BE49-F238E27FC236}">
                <a16:creationId xmlns:a16="http://schemas.microsoft.com/office/drawing/2014/main" id="{9B3F83E0-C26D-C7C2-7DDF-CC85B970E003}"/>
              </a:ext>
            </a:extLst>
          </p:cNvPr>
          <p:cNvSpPr>
            <a:spLocks noChangeAspect="1"/>
          </p:cNvSpPr>
          <p:nvPr/>
        </p:nvSpPr>
        <p:spPr>
          <a:xfrm>
            <a:off x="8095740" y="48520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5" name="Flowchart: Connector 1064">
            <a:extLst>
              <a:ext uri="{FF2B5EF4-FFF2-40B4-BE49-F238E27FC236}">
                <a16:creationId xmlns:a16="http://schemas.microsoft.com/office/drawing/2014/main" id="{51A66C5E-A7E1-A208-80B2-100E1341DE26}"/>
              </a:ext>
            </a:extLst>
          </p:cNvPr>
          <p:cNvSpPr>
            <a:spLocks noChangeAspect="1"/>
          </p:cNvSpPr>
          <p:nvPr/>
        </p:nvSpPr>
        <p:spPr>
          <a:xfrm>
            <a:off x="8224166" y="47235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6" name="Flowchart: Connector 1075">
            <a:extLst>
              <a:ext uri="{FF2B5EF4-FFF2-40B4-BE49-F238E27FC236}">
                <a16:creationId xmlns:a16="http://schemas.microsoft.com/office/drawing/2014/main" id="{7AF2FF05-387B-5049-15BE-DF29E832B917}"/>
              </a:ext>
            </a:extLst>
          </p:cNvPr>
          <p:cNvSpPr>
            <a:spLocks noChangeAspect="1"/>
          </p:cNvSpPr>
          <p:nvPr/>
        </p:nvSpPr>
        <p:spPr>
          <a:xfrm>
            <a:off x="6345840" y="476396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8" name="Flowchart: Connector 1077">
            <a:extLst>
              <a:ext uri="{FF2B5EF4-FFF2-40B4-BE49-F238E27FC236}">
                <a16:creationId xmlns:a16="http://schemas.microsoft.com/office/drawing/2014/main" id="{B6B2D5CF-8BA6-9105-B9F9-614638263824}"/>
              </a:ext>
            </a:extLst>
          </p:cNvPr>
          <p:cNvSpPr>
            <a:spLocks noChangeAspect="1"/>
          </p:cNvSpPr>
          <p:nvPr/>
        </p:nvSpPr>
        <p:spPr>
          <a:xfrm>
            <a:off x="7384062" y="38589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9" name="Flowchart: Connector 1078">
            <a:extLst>
              <a:ext uri="{FF2B5EF4-FFF2-40B4-BE49-F238E27FC236}">
                <a16:creationId xmlns:a16="http://schemas.microsoft.com/office/drawing/2014/main" id="{050E61C1-C51E-091D-6A14-AB4FE4B46733}"/>
              </a:ext>
            </a:extLst>
          </p:cNvPr>
          <p:cNvSpPr>
            <a:spLocks noChangeAspect="1"/>
          </p:cNvSpPr>
          <p:nvPr/>
        </p:nvSpPr>
        <p:spPr>
          <a:xfrm>
            <a:off x="7303526" y="39411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0" name="Flowchart: Connector 1079">
            <a:extLst>
              <a:ext uri="{FF2B5EF4-FFF2-40B4-BE49-F238E27FC236}">
                <a16:creationId xmlns:a16="http://schemas.microsoft.com/office/drawing/2014/main" id="{79E436A4-1E6C-51B7-7BC8-261EB9C1CA2E}"/>
              </a:ext>
            </a:extLst>
          </p:cNvPr>
          <p:cNvSpPr>
            <a:spLocks noChangeAspect="1"/>
          </p:cNvSpPr>
          <p:nvPr/>
        </p:nvSpPr>
        <p:spPr>
          <a:xfrm>
            <a:off x="3674158" y="2359467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8" name="Flowchart: Connector 1087">
            <a:extLst>
              <a:ext uri="{FF2B5EF4-FFF2-40B4-BE49-F238E27FC236}">
                <a16:creationId xmlns:a16="http://schemas.microsoft.com/office/drawing/2014/main" id="{2FB57CAB-89FA-179E-D00C-DD5D17D18494}"/>
              </a:ext>
            </a:extLst>
          </p:cNvPr>
          <p:cNvSpPr>
            <a:spLocks noChangeAspect="1"/>
          </p:cNvSpPr>
          <p:nvPr/>
        </p:nvSpPr>
        <p:spPr>
          <a:xfrm>
            <a:off x="3781976" y="23725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0" name="Flowchart: Connector 1089">
            <a:extLst>
              <a:ext uri="{FF2B5EF4-FFF2-40B4-BE49-F238E27FC236}">
                <a16:creationId xmlns:a16="http://schemas.microsoft.com/office/drawing/2014/main" id="{377FFBD2-1FB3-2739-9D0B-A4C36A7FF709}"/>
              </a:ext>
            </a:extLst>
          </p:cNvPr>
          <p:cNvSpPr>
            <a:spLocks noChangeAspect="1"/>
          </p:cNvSpPr>
          <p:nvPr/>
        </p:nvSpPr>
        <p:spPr>
          <a:xfrm>
            <a:off x="3748159" y="226653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1" name="Flowchart: Connector 1090">
            <a:extLst>
              <a:ext uri="{FF2B5EF4-FFF2-40B4-BE49-F238E27FC236}">
                <a16:creationId xmlns:a16="http://schemas.microsoft.com/office/drawing/2014/main" id="{1FFC015C-E658-F5EB-DE8E-3B28BB0DFA38}"/>
              </a:ext>
            </a:extLst>
          </p:cNvPr>
          <p:cNvSpPr>
            <a:spLocks noChangeAspect="1"/>
          </p:cNvSpPr>
          <p:nvPr/>
        </p:nvSpPr>
        <p:spPr>
          <a:xfrm>
            <a:off x="8216349" y="4425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0" name="Flowchart: Connector 1099">
            <a:extLst>
              <a:ext uri="{FF2B5EF4-FFF2-40B4-BE49-F238E27FC236}">
                <a16:creationId xmlns:a16="http://schemas.microsoft.com/office/drawing/2014/main" id="{EEC5A329-7239-9D46-D745-097EB8C919FD}"/>
              </a:ext>
            </a:extLst>
          </p:cNvPr>
          <p:cNvSpPr>
            <a:spLocks noChangeAspect="1"/>
          </p:cNvSpPr>
          <p:nvPr/>
        </p:nvSpPr>
        <p:spPr>
          <a:xfrm>
            <a:off x="5993430" y="33363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1" name="Flowchart: Connector 1100">
            <a:extLst>
              <a:ext uri="{FF2B5EF4-FFF2-40B4-BE49-F238E27FC236}">
                <a16:creationId xmlns:a16="http://schemas.microsoft.com/office/drawing/2014/main" id="{FE3C10A7-CBC0-CCB9-41EC-1A11C9481263}"/>
              </a:ext>
            </a:extLst>
          </p:cNvPr>
          <p:cNvSpPr>
            <a:spLocks noChangeAspect="1"/>
          </p:cNvSpPr>
          <p:nvPr/>
        </p:nvSpPr>
        <p:spPr>
          <a:xfrm>
            <a:off x="7286949" y="541766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5" name="Flowchart: Connector 1104">
            <a:extLst>
              <a:ext uri="{FF2B5EF4-FFF2-40B4-BE49-F238E27FC236}">
                <a16:creationId xmlns:a16="http://schemas.microsoft.com/office/drawing/2014/main" id="{1F713651-34BE-B915-C940-EC2D6629A6CF}"/>
              </a:ext>
            </a:extLst>
          </p:cNvPr>
          <p:cNvSpPr>
            <a:spLocks noChangeAspect="1"/>
          </p:cNvSpPr>
          <p:nvPr/>
        </p:nvSpPr>
        <p:spPr>
          <a:xfrm>
            <a:off x="5014607" y="36193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5" name="Flowchart: Connector 1084">
            <a:extLst>
              <a:ext uri="{FF2B5EF4-FFF2-40B4-BE49-F238E27FC236}">
                <a16:creationId xmlns:a16="http://schemas.microsoft.com/office/drawing/2014/main" id="{7E3822AE-FF7D-F5F2-8790-91414EC41262}"/>
              </a:ext>
            </a:extLst>
          </p:cNvPr>
          <p:cNvSpPr>
            <a:spLocks noChangeAspect="1"/>
          </p:cNvSpPr>
          <p:nvPr/>
        </p:nvSpPr>
        <p:spPr>
          <a:xfrm>
            <a:off x="5657643" y="49331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3" name="Flowchart: Connector 1112">
            <a:extLst>
              <a:ext uri="{FF2B5EF4-FFF2-40B4-BE49-F238E27FC236}">
                <a16:creationId xmlns:a16="http://schemas.microsoft.com/office/drawing/2014/main" id="{B3D555AC-FAF1-2FA8-B86F-3CF0A9B63F7C}"/>
              </a:ext>
            </a:extLst>
          </p:cNvPr>
          <p:cNvSpPr>
            <a:spLocks noChangeAspect="1"/>
          </p:cNvSpPr>
          <p:nvPr/>
        </p:nvSpPr>
        <p:spPr>
          <a:xfrm>
            <a:off x="4383366" y="406815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4" name="Flowchart: Connector 1113">
            <a:extLst>
              <a:ext uri="{FF2B5EF4-FFF2-40B4-BE49-F238E27FC236}">
                <a16:creationId xmlns:a16="http://schemas.microsoft.com/office/drawing/2014/main" id="{3E36639B-0416-68AD-731E-669B63DB57EB}"/>
              </a:ext>
            </a:extLst>
          </p:cNvPr>
          <p:cNvSpPr>
            <a:spLocks noChangeAspect="1"/>
          </p:cNvSpPr>
          <p:nvPr/>
        </p:nvSpPr>
        <p:spPr>
          <a:xfrm>
            <a:off x="8308429" y="227521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5" name="Flowchart: Connector 1114">
            <a:extLst>
              <a:ext uri="{FF2B5EF4-FFF2-40B4-BE49-F238E27FC236}">
                <a16:creationId xmlns:a16="http://schemas.microsoft.com/office/drawing/2014/main" id="{91028B43-5617-0D64-951C-A3FD575DC883}"/>
              </a:ext>
            </a:extLst>
          </p:cNvPr>
          <p:cNvSpPr>
            <a:spLocks noChangeAspect="1"/>
          </p:cNvSpPr>
          <p:nvPr/>
        </p:nvSpPr>
        <p:spPr>
          <a:xfrm>
            <a:off x="8324963" y="238775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6" name="Flowchart: Connector 1115">
            <a:extLst>
              <a:ext uri="{FF2B5EF4-FFF2-40B4-BE49-F238E27FC236}">
                <a16:creationId xmlns:a16="http://schemas.microsoft.com/office/drawing/2014/main" id="{C7BB17F6-5C1B-14F4-BD8F-597A655EC43D}"/>
              </a:ext>
            </a:extLst>
          </p:cNvPr>
          <p:cNvSpPr>
            <a:spLocks noChangeAspect="1"/>
          </p:cNvSpPr>
          <p:nvPr/>
        </p:nvSpPr>
        <p:spPr>
          <a:xfrm>
            <a:off x="7457829" y="46231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14:cNvPr>
              <p14:cNvContentPartPr/>
              <p14:nvPr/>
            </p14:nvContentPartPr>
            <p14:xfrm>
              <a:off x="2228543" y="4786260"/>
              <a:ext cx="36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9543" y="47772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18" name="TextBox 1017">
            <a:extLst>
              <a:ext uri="{FF2B5EF4-FFF2-40B4-BE49-F238E27FC236}">
                <a16:creationId xmlns:a16="http://schemas.microsoft.com/office/drawing/2014/main" id="{C645E683-879E-8AA9-3929-0DD20EFB0127}"/>
              </a:ext>
            </a:extLst>
          </p:cNvPr>
          <p:cNvSpPr txBox="1"/>
          <p:nvPr/>
        </p:nvSpPr>
        <p:spPr>
          <a:xfrm>
            <a:off x="8514825" y="1289052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Red atoms</a:t>
            </a:r>
          </a:p>
        </p:txBody>
      </p:sp>
    </p:spTree>
    <p:extLst>
      <p:ext uri="{BB962C8B-B14F-4D97-AF65-F5344CB8AC3E}">
        <p14:creationId xmlns:p14="http://schemas.microsoft.com/office/powerpoint/2010/main" val="13885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21C988CD-94AB-E7EE-804E-0A112D6CA530}"/>
              </a:ext>
            </a:extLst>
          </p:cNvPr>
          <p:cNvSpPr>
            <a:spLocks noChangeAspect="1"/>
          </p:cNvSpPr>
          <p:nvPr/>
        </p:nvSpPr>
        <p:spPr>
          <a:xfrm>
            <a:off x="4365304" y="25099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id="{5E36D0C6-3C5F-24A0-6D81-C25EF6D1A787}"/>
              </a:ext>
            </a:extLst>
          </p:cNvPr>
          <p:cNvSpPr>
            <a:spLocks noChangeAspect="1"/>
          </p:cNvSpPr>
          <p:nvPr/>
        </p:nvSpPr>
        <p:spPr>
          <a:xfrm>
            <a:off x="4215945" y="24871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DC704167-11F1-90A2-9B45-301DF0608CAF}"/>
              </a:ext>
            </a:extLst>
          </p:cNvPr>
          <p:cNvSpPr>
            <a:spLocks noChangeAspect="1"/>
          </p:cNvSpPr>
          <p:nvPr/>
        </p:nvSpPr>
        <p:spPr>
          <a:xfrm>
            <a:off x="4514663" y="25328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id="{52D9ECC3-4CA4-D7CD-3547-C4A709D89503}"/>
              </a:ext>
            </a:extLst>
          </p:cNvPr>
          <p:cNvSpPr>
            <a:spLocks noChangeAspect="1"/>
          </p:cNvSpPr>
          <p:nvPr/>
        </p:nvSpPr>
        <p:spPr>
          <a:xfrm>
            <a:off x="4425136" y="26118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B80455B1-C309-544C-6E68-66A385524B8A}"/>
              </a:ext>
            </a:extLst>
          </p:cNvPr>
          <p:cNvSpPr>
            <a:spLocks noChangeAspect="1"/>
          </p:cNvSpPr>
          <p:nvPr/>
        </p:nvSpPr>
        <p:spPr>
          <a:xfrm>
            <a:off x="4275777" y="25890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5F5DFA33-026F-2416-F3DB-38CC76322679}"/>
              </a:ext>
            </a:extLst>
          </p:cNvPr>
          <p:cNvSpPr>
            <a:spLocks noChangeAspect="1"/>
          </p:cNvSpPr>
          <p:nvPr/>
        </p:nvSpPr>
        <p:spPr>
          <a:xfrm>
            <a:off x="4313110" y="24066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9" name="Flowchart: Connector 378">
            <a:extLst>
              <a:ext uri="{FF2B5EF4-FFF2-40B4-BE49-F238E27FC236}">
                <a16:creationId xmlns:a16="http://schemas.microsoft.com/office/drawing/2014/main" id="{18547800-3A05-BF52-D138-02E8D4AC7BCE}"/>
              </a:ext>
            </a:extLst>
          </p:cNvPr>
          <p:cNvSpPr>
            <a:spLocks noChangeAspect="1"/>
          </p:cNvSpPr>
          <p:nvPr/>
        </p:nvSpPr>
        <p:spPr>
          <a:xfrm>
            <a:off x="4462273" y="24294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D610BA3C-2C56-CC73-8C7F-CC728669F15C}"/>
              </a:ext>
            </a:extLst>
          </p:cNvPr>
          <p:cNvSpPr>
            <a:spLocks noChangeAspect="1"/>
          </p:cNvSpPr>
          <p:nvPr/>
        </p:nvSpPr>
        <p:spPr>
          <a:xfrm>
            <a:off x="5384286" y="19230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id="{3E7A7571-3235-863B-2B46-2820C7A32831}"/>
              </a:ext>
            </a:extLst>
          </p:cNvPr>
          <p:cNvSpPr>
            <a:spLocks noChangeAspect="1"/>
          </p:cNvSpPr>
          <p:nvPr/>
        </p:nvSpPr>
        <p:spPr>
          <a:xfrm>
            <a:off x="5537936" y="194586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id="{6A2ABBA3-4C39-29C5-AAE7-AD0E5503B166}"/>
              </a:ext>
            </a:extLst>
          </p:cNvPr>
          <p:cNvSpPr>
            <a:spLocks noChangeAspect="1"/>
          </p:cNvSpPr>
          <p:nvPr/>
        </p:nvSpPr>
        <p:spPr>
          <a:xfrm>
            <a:off x="5439248" y="20287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id="{2845EBB5-7D7B-E00C-3F50-01160C398A3C}"/>
              </a:ext>
            </a:extLst>
          </p:cNvPr>
          <p:cNvSpPr>
            <a:spLocks noChangeAspect="1"/>
          </p:cNvSpPr>
          <p:nvPr/>
        </p:nvSpPr>
        <p:spPr>
          <a:xfrm>
            <a:off x="5289889" y="20059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id="{7201FF4F-8165-F054-D0CB-438705419FB0}"/>
              </a:ext>
            </a:extLst>
          </p:cNvPr>
          <p:cNvSpPr>
            <a:spLocks noChangeAspect="1"/>
          </p:cNvSpPr>
          <p:nvPr/>
        </p:nvSpPr>
        <p:spPr>
          <a:xfrm>
            <a:off x="5327026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0B23D1D8-99CC-63AC-5B1C-2A457DD4AD3F}"/>
              </a:ext>
            </a:extLst>
          </p:cNvPr>
          <p:cNvSpPr>
            <a:spLocks noChangeAspect="1"/>
          </p:cNvSpPr>
          <p:nvPr/>
        </p:nvSpPr>
        <p:spPr>
          <a:xfrm>
            <a:off x="5474777" y="18391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id="{CFA192A5-5285-7290-F2B3-2123685FCBB3}"/>
              </a:ext>
            </a:extLst>
          </p:cNvPr>
          <p:cNvSpPr>
            <a:spLocks noChangeAspect="1"/>
          </p:cNvSpPr>
          <p:nvPr/>
        </p:nvSpPr>
        <p:spPr>
          <a:xfrm>
            <a:off x="4777124" y="36869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id="{BA1D00D6-82C1-4D64-81F6-0A5CD2971B8E}"/>
              </a:ext>
            </a:extLst>
          </p:cNvPr>
          <p:cNvSpPr>
            <a:spLocks noChangeAspect="1"/>
          </p:cNvSpPr>
          <p:nvPr/>
        </p:nvSpPr>
        <p:spPr>
          <a:xfrm>
            <a:off x="4637597" y="36724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id="{7740E8E4-81AA-3247-3E1F-069F64E64268}"/>
              </a:ext>
            </a:extLst>
          </p:cNvPr>
          <p:cNvSpPr>
            <a:spLocks noChangeAspect="1"/>
          </p:cNvSpPr>
          <p:nvPr/>
        </p:nvSpPr>
        <p:spPr>
          <a:xfrm>
            <a:off x="4930028" y="3709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id="{FB449737-7A3F-7678-02A2-FC0182EF0462}"/>
              </a:ext>
            </a:extLst>
          </p:cNvPr>
          <p:cNvSpPr>
            <a:spLocks noChangeAspect="1"/>
          </p:cNvSpPr>
          <p:nvPr/>
        </p:nvSpPr>
        <p:spPr>
          <a:xfrm>
            <a:off x="4831700" y="38121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id="{991F47DD-0B69-4A6B-D091-7E28BA6A1F57}"/>
              </a:ext>
            </a:extLst>
          </p:cNvPr>
          <p:cNvSpPr>
            <a:spLocks noChangeAspect="1"/>
          </p:cNvSpPr>
          <p:nvPr/>
        </p:nvSpPr>
        <p:spPr>
          <a:xfrm>
            <a:off x="4676261" y="37843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id="{47089BB7-3BD0-7768-2608-F4D999AFB744}"/>
              </a:ext>
            </a:extLst>
          </p:cNvPr>
          <p:cNvSpPr>
            <a:spLocks noChangeAspect="1"/>
          </p:cNvSpPr>
          <p:nvPr/>
        </p:nvSpPr>
        <p:spPr>
          <a:xfrm>
            <a:off x="4731405" y="35707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id="{8E35149F-C4B1-B6B6-1E22-C191BA62B170}"/>
              </a:ext>
            </a:extLst>
          </p:cNvPr>
          <p:cNvSpPr>
            <a:spLocks noChangeAspect="1"/>
          </p:cNvSpPr>
          <p:nvPr/>
        </p:nvSpPr>
        <p:spPr>
          <a:xfrm>
            <a:off x="4875825" y="3608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id="{D5769712-FA20-6778-1A52-BBAE6DD582AD}"/>
              </a:ext>
            </a:extLst>
          </p:cNvPr>
          <p:cNvSpPr>
            <a:spLocks noChangeAspect="1"/>
          </p:cNvSpPr>
          <p:nvPr/>
        </p:nvSpPr>
        <p:spPr>
          <a:xfrm>
            <a:off x="6776082" y="40584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id="{FF52EDBB-E61F-0FD9-FD62-D9A27370ACC2}"/>
              </a:ext>
            </a:extLst>
          </p:cNvPr>
          <p:cNvSpPr>
            <a:spLocks noChangeAspect="1"/>
          </p:cNvSpPr>
          <p:nvPr/>
        </p:nvSpPr>
        <p:spPr>
          <a:xfrm>
            <a:off x="6623310" y="40355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id="{45DC4C0F-136C-235A-F270-8629FF6BFF8F}"/>
              </a:ext>
            </a:extLst>
          </p:cNvPr>
          <p:cNvSpPr>
            <a:spLocks noChangeAspect="1"/>
          </p:cNvSpPr>
          <p:nvPr/>
        </p:nvSpPr>
        <p:spPr>
          <a:xfrm>
            <a:off x="6928854" y="408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id="{803068E1-56B0-C966-0CC1-20E8FFFAAA35}"/>
              </a:ext>
            </a:extLst>
          </p:cNvPr>
          <p:cNvSpPr>
            <a:spLocks noChangeAspect="1"/>
          </p:cNvSpPr>
          <p:nvPr/>
        </p:nvSpPr>
        <p:spPr>
          <a:xfrm>
            <a:off x="6815467" y="4175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id="{3A2ED1E7-8796-D49A-9964-98FD763776BF}"/>
              </a:ext>
            </a:extLst>
          </p:cNvPr>
          <p:cNvSpPr>
            <a:spLocks noChangeAspect="1"/>
          </p:cNvSpPr>
          <p:nvPr/>
        </p:nvSpPr>
        <p:spPr>
          <a:xfrm>
            <a:off x="6682697" y="4152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id="{4A03E360-45D3-BC7C-B467-0CCD51FE0CD1}"/>
              </a:ext>
            </a:extLst>
          </p:cNvPr>
          <p:cNvSpPr>
            <a:spLocks noChangeAspect="1"/>
          </p:cNvSpPr>
          <p:nvPr/>
        </p:nvSpPr>
        <p:spPr>
          <a:xfrm>
            <a:off x="5121544" y="38485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id="{3AF69E30-5268-A159-FA52-8C9C5DBC7678}"/>
              </a:ext>
            </a:extLst>
          </p:cNvPr>
          <p:cNvSpPr>
            <a:spLocks noChangeAspect="1"/>
          </p:cNvSpPr>
          <p:nvPr/>
        </p:nvSpPr>
        <p:spPr>
          <a:xfrm>
            <a:off x="4982017" y="3834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id="{B5470975-9081-A9E5-2C8D-4890E81E08D3}"/>
              </a:ext>
            </a:extLst>
          </p:cNvPr>
          <p:cNvSpPr>
            <a:spLocks noChangeAspect="1"/>
          </p:cNvSpPr>
          <p:nvPr/>
        </p:nvSpPr>
        <p:spPr>
          <a:xfrm>
            <a:off x="5075825" y="37323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Flowchart: Connector 447">
            <a:extLst>
              <a:ext uri="{FF2B5EF4-FFF2-40B4-BE49-F238E27FC236}">
                <a16:creationId xmlns:a16="http://schemas.microsoft.com/office/drawing/2014/main" id="{0653478B-CB0A-EADF-76CB-E1CD3ADA3AF7}"/>
              </a:ext>
            </a:extLst>
          </p:cNvPr>
          <p:cNvSpPr>
            <a:spLocks noChangeAspect="1"/>
          </p:cNvSpPr>
          <p:nvPr/>
        </p:nvSpPr>
        <p:spPr>
          <a:xfrm>
            <a:off x="5493652" y="14625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Flowchart: Connector 448">
            <a:extLst>
              <a:ext uri="{FF2B5EF4-FFF2-40B4-BE49-F238E27FC236}">
                <a16:creationId xmlns:a16="http://schemas.microsoft.com/office/drawing/2014/main" id="{2CE480DA-8380-E689-29BE-7EDDE3703351}"/>
              </a:ext>
            </a:extLst>
          </p:cNvPr>
          <p:cNvSpPr>
            <a:spLocks noChangeAspect="1"/>
          </p:cNvSpPr>
          <p:nvPr/>
        </p:nvSpPr>
        <p:spPr>
          <a:xfrm>
            <a:off x="5367736" y="14397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Flowchart: Connector 449">
            <a:extLst>
              <a:ext uri="{FF2B5EF4-FFF2-40B4-BE49-F238E27FC236}">
                <a16:creationId xmlns:a16="http://schemas.microsoft.com/office/drawing/2014/main" id="{A9E7A6DC-B0E0-7D02-35A8-12051FA9A8BB}"/>
              </a:ext>
            </a:extLst>
          </p:cNvPr>
          <p:cNvSpPr>
            <a:spLocks noChangeAspect="1"/>
          </p:cNvSpPr>
          <p:nvPr/>
        </p:nvSpPr>
        <p:spPr>
          <a:xfrm>
            <a:off x="5644558" y="1488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Flowchart: Connector 450">
            <a:extLst>
              <a:ext uri="{FF2B5EF4-FFF2-40B4-BE49-F238E27FC236}">
                <a16:creationId xmlns:a16="http://schemas.microsoft.com/office/drawing/2014/main" id="{FACEC1EC-C44D-A75B-F73B-E1EE19581DBC}"/>
              </a:ext>
            </a:extLst>
          </p:cNvPr>
          <p:cNvSpPr>
            <a:spLocks noChangeAspect="1"/>
          </p:cNvSpPr>
          <p:nvPr/>
        </p:nvSpPr>
        <p:spPr>
          <a:xfrm>
            <a:off x="5558051" y="1565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Flowchart: Connector 451">
            <a:extLst>
              <a:ext uri="{FF2B5EF4-FFF2-40B4-BE49-F238E27FC236}">
                <a16:creationId xmlns:a16="http://schemas.microsoft.com/office/drawing/2014/main" id="{AF811A05-757F-D0CE-F357-C54DE4F4BFCE}"/>
              </a:ext>
            </a:extLst>
          </p:cNvPr>
          <p:cNvSpPr>
            <a:spLocks noChangeAspect="1"/>
          </p:cNvSpPr>
          <p:nvPr/>
        </p:nvSpPr>
        <p:spPr>
          <a:xfrm>
            <a:off x="5407145" y="15428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4" name="Flowchart: Connector 453">
            <a:extLst>
              <a:ext uri="{FF2B5EF4-FFF2-40B4-BE49-F238E27FC236}">
                <a16:creationId xmlns:a16="http://schemas.microsoft.com/office/drawing/2014/main" id="{03AAA7DD-AAC6-8493-E5C3-221C09AE6796}"/>
              </a:ext>
            </a:extLst>
          </p:cNvPr>
          <p:cNvSpPr>
            <a:spLocks noChangeAspect="1"/>
          </p:cNvSpPr>
          <p:nvPr/>
        </p:nvSpPr>
        <p:spPr>
          <a:xfrm>
            <a:off x="5592078" y="13739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Flowchart: Connector 505">
            <a:extLst>
              <a:ext uri="{FF2B5EF4-FFF2-40B4-BE49-F238E27FC236}">
                <a16:creationId xmlns:a16="http://schemas.microsoft.com/office/drawing/2014/main" id="{09B02549-2312-7186-D65D-21F512EB7B65}"/>
              </a:ext>
            </a:extLst>
          </p:cNvPr>
          <p:cNvSpPr>
            <a:spLocks noChangeAspect="1"/>
          </p:cNvSpPr>
          <p:nvPr/>
        </p:nvSpPr>
        <p:spPr>
          <a:xfrm>
            <a:off x="4156607" y="23819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8" name="Flowchart: Connector 507">
            <a:extLst>
              <a:ext uri="{FF2B5EF4-FFF2-40B4-BE49-F238E27FC236}">
                <a16:creationId xmlns:a16="http://schemas.microsoft.com/office/drawing/2014/main" id="{1C026598-ABE2-4891-D50B-E95B7CBFD44F}"/>
              </a:ext>
            </a:extLst>
          </p:cNvPr>
          <p:cNvSpPr>
            <a:spLocks noChangeAspect="1"/>
          </p:cNvSpPr>
          <p:nvPr/>
        </p:nvSpPr>
        <p:spPr>
          <a:xfrm>
            <a:off x="3982632" y="2644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9" name="Flowchart: Connector 508">
            <a:extLst>
              <a:ext uri="{FF2B5EF4-FFF2-40B4-BE49-F238E27FC236}">
                <a16:creationId xmlns:a16="http://schemas.microsoft.com/office/drawing/2014/main" id="{EA368F74-46B6-1627-2192-12EF1EFB1540}"/>
              </a:ext>
            </a:extLst>
          </p:cNvPr>
          <p:cNvSpPr>
            <a:spLocks noChangeAspect="1"/>
          </p:cNvSpPr>
          <p:nvPr/>
        </p:nvSpPr>
        <p:spPr>
          <a:xfrm>
            <a:off x="4032744" y="27610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Flowchart: Connector 509">
            <a:extLst>
              <a:ext uri="{FF2B5EF4-FFF2-40B4-BE49-F238E27FC236}">
                <a16:creationId xmlns:a16="http://schemas.microsoft.com/office/drawing/2014/main" id="{CC169230-3E70-86E9-0369-3BF65BD18B06}"/>
              </a:ext>
            </a:extLst>
          </p:cNvPr>
          <p:cNvSpPr>
            <a:spLocks noChangeAspect="1"/>
          </p:cNvSpPr>
          <p:nvPr/>
        </p:nvSpPr>
        <p:spPr>
          <a:xfrm>
            <a:off x="3925452" y="25320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1" name="Flowchart: Connector 510">
            <a:extLst>
              <a:ext uri="{FF2B5EF4-FFF2-40B4-BE49-F238E27FC236}">
                <a16:creationId xmlns:a16="http://schemas.microsoft.com/office/drawing/2014/main" id="{D19A707F-AE71-C734-125F-A5120BD7A76D}"/>
              </a:ext>
            </a:extLst>
          </p:cNvPr>
          <p:cNvSpPr>
            <a:spLocks noChangeAspect="1"/>
          </p:cNvSpPr>
          <p:nvPr/>
        </p:nvSpPr>
        <p:spPr>
          <a:xfrm>
            <a:off x="3625418" y="25499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" name="Flowchart: Connector 511">
            <a:extLst>
              <a:ext uri="{FF2B5EF4-FFF2-40B4-BE49-F238E27FC236}">
                <a16:creationId xmlns:a16="http://schemas.microsoft.com/office/drawing/2014/main" id="{3ED69E54-DFD3-B8AD-7DDD-88BA5006C3DE}"/>
              </a:ext>
            </a:extLst>
          </p:cNvPr>
          <p:cNvSpPr>
            <a:spLocks noChangeAspect="1"/>
          </p:cNvSpPr>
          <p:nvPr/>
        </p:nvSpPr>
        <p:spPr>
          <a:xfrm>
            <a:off x="3675530" y="2666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" name="Flowchart: Connector 512">
            <a:extLst>
              <a:ext uri="{FF2B5EF4-FFF2-40B4-BE49-F238E27FC236}">
                <a16:creationId xmlns:a16="http://schemas.microsoft.com/office/drawing/2014/main" id="{FB60303D-63B9-EDA4-E667-C29D48EEC29A}"/>
              </a:ext>
            </a:extLst>
          </p:cNvPr>
          <p:cNvSpPr>
            <a:spLocks noChangeAspect="1"/>
          </p:cNvSpPr>
          <p:nvPr/>
        </p:nvSpPr>
        <p:spPr>
          <a:xfrm>
            <a:off x="3568238" y="24378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" name="Flowchart: Connector 516">
            <a:extLst>
              <a:ext uri="{FF2B5EF4-FFF2-40B4-BE49-F238E27FC236}">
                <a16:creationId xmlns:a16="http://schemas.microsoft.com/office/drawing/2014/main" id="{BC84F9B8-C396-BC39-66EC-999929EFD80D}"/>
              </a:ext>
            </a:extLst>
          </p:cNvPr>
          <p:cNvSpPr>
            <a:spLocks noChangeAspect="1"/>
          </p:cNvSpPr>
          <p:nvPr/>
        </p:nvSpPr>
        <p:spPr>
          <a:xfrm>
            <a:off x="3717534" y="24606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Flowchart: Connector 538">
            <a:extLst>
              <a:ext uri="{FF2B5EF4-FFF2-40B4-BE49-F238E27FC236}">
                <a16:creationId xmlns:a16="http://schemas.microsoft.com/office/drawing/2014/main" id="{30BE0DE0-76F4-9475-F6CB-BD206EB3AADC}"/>
              </a:ext>
            </a:extLst>
          </p:cNvPr>
          <p:cNvSpPr>
            <a:spLocks noChangeAspect="1"/>
          </p:cNvSpPr>
          <p:nvPr/>
        </p:nvSpPr>
        <p:spPr>
          <a:xfrm>
            <a:off x="3596350" y="30064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Flowchart: Connector 539">
            <a:extLst>
              <a:ext uri="{FF2B5EF4-FFF2-40B4-BE49-F238E27FC236}">
                <a16:creationId xmlns:a16="http://schemas.microsoft.com/office/drawing/2014/main" id="{E0D9D96E-0706-FDF7-5D11-C2CDF0E7B96E}"/>
              </a:ext>
            </a:extLst>
          </p:cNvPr>
          <p:cNvSpPr>
            <a:spLocks noChangeAspect="1"/>
          </p:cNvSpPr>
          <p:nvPr/>
        </p:nvSpPr>
        <p:spPr>
          <a:xfrm>
            <a:off x="3532553" y="30831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7" name="Flowchart: Connector 576">
            <a:extLst>
              <a:ext uri="{FF2B5EF4-FFF2-40B4-BE49-F238E27FC236}">
                <a16:creationId xmlns:a16="http://schemas.microsoft.com/office/drawing/2014/main" id="{9035A4C5-0E8B-A07C-3C37-9FF18C2FC86C}"/>
              </a:ext>
            </a:extLst>
          </p:cNvPr>
          <p:cNvSpPr>
            <a:spLocks noChangeAspect="1"/>
          </p:cNvSpPr>
          <p:nvPr/>
        </p:nvSpPr>
        <p:spPr>
          <a:xfrm>
            <a:off x="4069261" y="39052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8" name="Flowchart: Connector 577">
            <a:extLst>
              <a:ext uri="{FF2B5EF4-FFF2-40B4-BE49-F238E27FC236}">
                <a16:creationId xmlns:a16="http://schemas.microsoft.com/office/drawing/2014/main" id="{A779B660-9CCE-3231-0050-0E2080A822E6}"/>
              </a:ext>
            </a:extLst>
          </p:cNvPr>
          <p:cNvSpPr>
            <a:spLocks noChangeAspect="1"/>
          </p:cNvSpPr>
          <p:nvPr/>
        </p:nvSpPr>
        <p:spPr>
          <a:xfrm>
            <a:off x="3929530" y="3876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0" name="Flowchart: Connector 579">
            <a:extLst>
              <a:ext uri="{FF2B5EF4-FFF2-40B4-BE49-F238E27FC236}">
                <a16:creationId xmlns:a16="http://schemas.microsoft.com/office/drawing/2014/main" id="{41BAC449-AA50-C45A-D2DD-C505AEAB1E38}"/>
              </a:ext>
            </a:extLst>
          </p:cNvPr>
          <p:cNvSpPr>
            <a:spLocks noChangeAspect="1"/>
          </p:cNvSpPr>
          <p:nvPr/>
        </p:nvSpPr>
        <p:spPr>
          <a:xfrm>
            <a:off x="4121714" y="40196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Flowchart: Connector 580">
            <a:extLst>
              <a:ext uri="{FF2B5EF4-FFF2-40B4-BE49-F238E27FC236}">
                <a16:creationId xmlns:a16="http://schemas.microsoft.com/office/drawing/2014/main" id="{8A751283-1E05-28EC-1955-E798BC59E3D8}"/>
              </a:ext>
            </a:extLst>
          </p:cNvPr>
          <p:cNvSpPr>
            <a:spLocks noChangeAspect="1"/>
          </p:cNvSpPr>
          <p:nvPr/>
        </p:nvSpPr>
        <p:spPr>
          <a:xfrm>
            <a:off x="3972133" y="39968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2" name="Flowchart: Connector 581">
            <a:extLst>
              <a:ext uri="{FF2B5EF4-FFF2-40B4-BE49-F238E27FC236}">
                <a16:creationId xmlns:a16="http://schemas.microsoft.com/office/drawing/2014/main" id="{0BFA8EE4-AC82-7D57-C4F8-686514F94DD9}"/>
              </a:ext>
            </a:extLst>
          </p:cNvPr>
          <p:cNvSpPr>
            <a:spLocks noChangeAspect="1"/>
          </p:cNvSpPr>
          <p:nvPr/>
        </p:nvSpPr>
        <p:spPr>
          <a:xfrm>
            <a:off x="4035399" y="3783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8" name="Flowchart: Connector 597">
            <a:extLst>
              <a:ext uri="{FF2B5EF4-FFF2-40B4-BE49-F238E27FC236}">
                <a16:creationId xmlns:a16="http://schemas.microsoft.com/office/drawing/2014/main" id="{20E7BB1B-D8E2-D565-BA2B-A32764104078}"/>
              </a:ext>
            </a:extLst>
          </p:cNvPr>
          <p:cNvSpPr>
            <a:spLocks noChangeAspect="1"/>
          </p:cNvSpPr>
          <p:nvPr/>
        </p:nvSpPr>
        <p:spPr>
          <a:xfrm>
            <a:off x="4780203" y="4006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9" name="Flowchart: Connector 598">
            <a:extLst>
              <a:ext uri="{FF2B5EF4-FFF2-40B4-BE49-F238E27FC236}">
                <a16:creationId xmlns:a16="http://schemas.microsoft.com/office/drawing/2014/main" id="{19D58F4B-AC69-F8B8-8ECE-4C6352DD13F5}"/>
              </a:ext>
            </a:extLst>
          </p:cNvPr>
          <p:cNvSpPr>
            <a:spLocks noChangeAspect="1"/>
          </p:cNvSpPr>
          <p:nvPr/>
        </p:nvSpPr>
        <p:spPr>
          <a:xfrm>
            <a:off x="4834779" y="4132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0" name="Flowchart: Connector 599">
            <a:extLst>
              <a:ext uri="{FF2B5EF4-FFF2-40B4-BE49-F238E27FC236}">
                <a16:creationId xmlns:a16="http://schemas.microsoft.com/office/drawing/2014/main" id="{F0A9306B-F7C1-BC52-7DA7-BF0A9118E0A6}"/>
              </a:ext>
            </a:extLst>
          </p:cNvPr>
          <p:cNvSpPr>
            <a:spLocks noChangeAspect="1"/>
          </p:cNvSpPr>
          <p:nvPr/>
        </p:nvSpPr>
        <p:spPr>
          <a:xfrm>
            <a:off x="4734484" y="38906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Flowchart: Connector 600">
            <a:extLst>
              <a:ext uri="{FF2B5EF4-FFF2-40B4-BE49-F238E27FC236}">
                <a16:creationId xmlns:a16="http://schemas.microsoft.com/office/drawing/2014/main" id="{76CBFC18-B5DE-FDE7-EAE0-4334235D22C0}"/>
              </a:ext>
            </a:extLst>
          </p:cNvPr>
          <p:cNvSpPr>
            <a:spLocks noChangeAspect="1"/>
          </p:cNvSpPr>
          <p:nvPr/>
        </p:nvSpPr>
        <p:spPr>
          <a:xfrm>
            <a:off x="4885471" y="39289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2" name="Flowchart: Connector 601">
            <a:extLst>
              <a:ext uri="{FF2B5EF4-FFF2-40B4-BE49-F238E27FC236}">
                <a16:creationId xmlns:a16="http://schemas.microsoft.com/office/drawing/2014/main" id="{DBA649DE-2A06-11BD-82DB-F02FA9A5FA01}"/>
              </a:ext>
            </a:extLst>
          </p:cNvPr>
          <p:cNvSpPr>
            <a:spLocks noChangeAspect="1"/>
          </p:cNvSpPr>
          <p:nvPr/>
        </p:nvSpPr>
        <p:spPr>
          <a:xfrm>
            <a:off x="4937226" y="40297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Flowchart: Connector 604">
            <a:extLst>
              <a:ext uri="{FF2B5EF4-FFF2-40B4-BE49-F238E27FC236}">
                <a16:creationId xmlns:a16="http://schemas.microsoft.com/office/drawing/2014/main" id="{15D693E6-D202-CF0D-A13A-1E86A3289A8A}"/>
              </a:ext>
            </a:extLst>
          </p:cNvPr>
          <p:cNvSpPr>
            <a:spLocks noChangeAspect="1"/>
          </p:cNvSpPr>
          <p:nvPr/>
        </p:nvSpPr>
        <p:spPr>
          <a:xfrm>
            <a:off x="4946468" y="21253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Flowchart: Connector 605">
            <a:extLst>
              <a:ext uri="{FF2B5EF4-FFF2-40B4-BE49-F238E27FC236}">
                <a16:creationId xmlns:a16="http://schemas.microsoft.com/office/drawing/2014/main" id="{DDE0405F-E15D-1228-B587-BBAE295830BD}"/>
              </a:ext>
            </a:extLst>
          </p:cNvPr>
          <p:cNvSpPr>
            <a:spLocks noChangeAspect="1"/>
          </p:cNvSpPr>
          <p:nvPr/>
        </p:nvSpPr>
        <p:spPr>
          <a:xfrm>
            <a:off x="4999831" y="22285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Flowchart: Connector 606">
            <a:extLst>
              <a:ext uri="{FF2B5EF4-FFF2-40B4-BE49-F238E27FC236}">
                <a16:creationId xmlns:a16="http://schemas.microsoft.com/office/drawing/2014/main" id="{BE955049-58B8-175A-8972-E0F468854CFE}"/>
              </a:ext>
            </a:extLst>
          </p:cNvPr>
          <p:cNvSpPr>
            <a:spLocks noChangeAspect="1"/>
          </p:cNvSpPr>
          <p:nvPr/>
        </p:nvSpPr>
        <p:spPr>
          <a:xfrm>
            <a:off x="4893988" y="20310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Flowchart: Connector 607">
            <a:extLst>
              <a:ext uri="{FF2B5EF4-FFF2-40B4-BE49-F238E27FC236}">
                <a16:creationId xmlns:a16="http://schemas.microsoft.com/office/drawing/2014/main" id="{23534192-80BE-AC6D-6D8D-AF14720443F8}"/>
              </a:ext>
            </a:extLst>
          </p:cNvPr>
          <p:cNvSpPr>
            <a:spLocks noChangeAspect="1"/>
          </p:cNvSpPr>
          <p:nvPr/>
        </p:nvSpPr>
        <p:spPr>
          <a:xfrm>
            <a:off x="4893988" y="2328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Flowchart: Connector 608">
            <a:extLst>
              <a:ext uri="{FF2B5EF4-FFF2-40B4-BE49-F238E27FC236}">
                <a16:creationId xmlns:a16="http://schemas.microsoft.com/office/drawing/2014/main" id="{E72735ED-4C9E-7A74-6C41-CDD1F240AC1B}"/>
              </a:ext>
            </a:extLst>
          </p:cNvPr>
          <p:cNvSpPr>
            <a:spLocks noChangeAspect="1"/>
          </p:cNvSpPr>
          <p:nvPr/>
        </p:nvSpPr>
        <p:spPr>
          <a:xfrm>
            <a:off x="4944525" y="24261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9FD4912A-4243-A2AC-196B-0ED15A5E9ABA}"/>
              </a:ext>
            </a:extLst>
          </p:cNvPr>
          <p:cNvSpPr>
            <a:spLocks noChangeAspect="1"/>
          </p:cNvSpPr>
          <p:nvPr/>
        </p:nvSpPr>
        <p:spPr>
          <a:xfrm>
            <a:off x="6749097" y="36386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73A255-FC9A-5D12-CED4-A4161E1222CA}"/>
              </a:ext>
            </a:extLst>
          </p:cNvPr>
          <p:cNvSpPr>
            <a:spLocks noChangeAspect="1"/>
          </p:cNvSpPr>
          <p:nvPr/>
        </p:nvSpPr>
        <p:spPr>
          <a:xfrm>
            <a:off x="6803673" y="3763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251F6342-3F2F-7168-F27F-68CAD25A9897}"/>
              </a:ext>
            </a:extLst>
          </p:cNvPr>
          <p:cNvSpPr>
            <a:spLocks noChangeAspect="1"/>
          </p:cNvSpPr>
          <p:nvPr/>
        </p:nvSpPr>
        <p:spPr>
          <a:xfrm>
            <a:off x="6648234" y="3736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CEFE4608-F4DC-4232-CDD7-08B4E09A5FFC}"/>
              </a:ext>
            </a:extLst>
          </p:cNvPr>
          <p:cNvSpPr>
            <a:spLocks noChangeAspect="1"/>
          </p:cNvSpPr>
          <p:nvPr/>
        </p:nvSpPr>
        <p:spPr>
          <a:xfrm>
            <a:off x="4119469" y="33061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751E296E-AC16-1371-7841-34AAEA50A525}"/>
              </a:ext>
            </a:extLst>
          </p:cNvPr>
          <p:cNvSpPr>
            <a:spLocks noChangeAspect="1"/>
          </p:cNvSpPr>
          <p:nvPr/>
        </p:nvSpPr>
        <p:spPr>
          <a:xfrm>
            <a:off x="4174045" y="3431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34965A0-0C47-4CAE-3152-670AA24E6FF7}"/>
              </a:ext>
            </a:extLst>
          </p:cNvPr>
          <p:cNvSpPr>
            <a:spLocks noChangeAspect="1"/>
          </p:cNvSpPr>
          <p:nvPr/>
        </p:nvSpPr>
        <p:spPr>
          <a:xfrm>
            <a:off x="4218963" y="42477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39CA9F6-5657-E5F9-2C0C-9D67763672DF}"/>
              </a:ext>
            </a:extLst>
          </p:cNvPr>
          <p:cNvSpPr>
            <a:spLocks noChangeAspect="1"/>
          </p:cNvSpPr>
          <p:nvPr/>
        </p:nvSpPr>
        <p:spPr>
          <a:xfrm>
            <a:off x="4273539" y="437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3F7B78F-D544-B518-7B21-E384991EF194}"/>
              </a:ext>
            </a:extLst>
          </p:cNvPr>
          <p:cNvSpPr>
            <a:spLocks noChangeAspect="1"/>
          </p:cNvSpPr>
          <p:nvPr/>
        </p:nvSpPr>
        <p:spPr>
          <a:xfrm>
            <a:off x="4173244" y="41315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515DD5F-783C-D6F5-FA52-71619F887AC9}"/>
              </a:ext>
            </a:extLst>
          </p:cNvPr>
          <p:cNvSpPr>
            <a:spLocks noChangeAspect="1"/>
          </p:cNvSpPr>
          <p:nvPr/>
        </p:nvSpPr>
        <p:spPr>
          <a:xfrm>
            <a:off x="4500421" y="47621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8325AD1-4C1D-DB57-236C-331D5B96D6DD}"/>
              </a:ext>
            </a:extLst>
          </p:cNvPr>
          <p:cNvSpPr>
            <a:spLocks noChangeAspect="1"/>
          </p:cNvSpPr>
          <p:nvPr/>
        </p:nvSpPr>
        <p:spPr>
          <a:xfrm>
            <a:off x="4360894" y="474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A4F1026-C933-5815-41E1-C30AD0287C78}"/>
              </a:ext>
            </a:extLst>
          </p:cNvPr>
          <p:cNvSpPr>
            <a:spLocks noChangeAspect="1"/>
          </p:cNvSpPr>
          <p:nvPr/>
        </p:nvSpPr>
        <p:spPr>
          <a:xfrm>
            <a:off x="4653325" y="47850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6111D03-FCB3-2D85-1B94-DBBE430F0D8D}"/>
              </a:ext>
            </a:extLst>
          </p:cNvPr>
          <p:cNvSpPr>
            <a:spLocks noChangeAspect="1"/>
          </p:cNvSpPr>
          <p:nvPr/>
        </p:nvSpPr>
        <p:spPr>
          <a:xfrm>
            <a:off x="4554997" y="4887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B20BACC1-21ED-7DF8-2B69-5E381C7DDF8E}"/>
              </a:ext>
            </a:extLst>
          </p:cNvPr>
          <p:cNvSpPr>
            <a:spLocks noChangeAspect="1"/>
          </p:cNvSpPr>
          <p:nvPr/>
        </p:nvSpPr>
        <p:spPr>
          <a:xfrm>
            <a:off x="4454702" y="4645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CE1A353-FE6A-E2FB-47EB-CD98EC4A6647}"/>
              </a:ext>
            </a:extLst>
          </p:cNvPr>
          <p:cNvSpPr>
            <a:spLocks noChangeAspect="1"/>
          </p:cNvSpPr>
          <p:nvPr/>
        </p:nvSpPr>
        <p:spPr>
          <a:xfrm>
            <a:off x="4599122" y="46838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C7CFEF3-393C-50EA-CEC4-073D8BC8CCE3}"/>
              </a:ext>
            </a:extLst>
          </p:cNvPr>
          <p:cNvSpPr>
            <a:spLocks noChangeAspect="1"/>
          </p:cNvSpPr>
          <p:nvPr/>
        </p:nvSpPr>
        <p:spPr>
          <a:xfrm>
            <a:off x="4924593" y="44434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74205621-DD75-FAAD-0F1F-59DA3B75FB83}"/>
              </a:ext>
            </a:extLst>
          </p:cNvPr>
          <p:cNvSpPr>
            <a:spLocks noChangeAspect="1"/>
          </p:cNvSpPr>
          <p:nvPr/>
        </p:nvSpPr>
        <p:spPr>
          <a:xfrm>
            <a:off x="4785066" y="44290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33C03EF-AC2C-DD60-62F6-22B187198A06}"/>
              </a:ext>
            </a:extLst>
          </p:cNvPr>
          <p:cNvSpPr>
            <a:spLocks noChangeAspect="1"/>
          </p:cNvSpPr>
          <p:nvPr/>
        </p:nvSpPr>
        <p:spPr>
          <a:xfrm>
            <a:off x="5077497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35A85ECC-C88C-CCD5-E401-1404DD03E917}"/>
              </a:ext>
            </a:extLst>
          </p:cNvPr>
          <p:cNvSpPr>
            <a:spLocks noChangeAspect="1"/>
          </p:cNvSpPr>
          <p:nvPr/>
        </p:nvSpPr>
        <p:spPr>
          <a:xfrm>
            <a:off x="4979169" y="4568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1AE8970-9C0B-F9B4-2D65-91193F61CDAD}"/>
              </a:ext>
            </a:extLst>
          </p:cNvPr>
          <p:cNvSpPr>
            <a:spLocks noChangeAspect="1"/>
          </p:cNvSpPr>
          <p:nvPr/>
        </p:nvSpPr>
        <p:spPr>
          <a:xfrm>
            <a:off x="4848269" y="45458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088FD337-CA2A-E0D8-AAE7-4CE479909E3A}"/>
              </a:ext>
            </a:extLst>
          </p:cNvPr>
          <p:cNvSpPr>
            <a:spLocks noChangeAspect="1"/>
          </p:cNvSpPr>
          <p:nvPr/>
        </p:nvSpPr>
        <p:spPr>
          <a:xfrm>
            <a:off x="5002761" y="43644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246D5356-BB8C-7D26-A4C1-42EFAD2CFC02}"/>
              </a:ext>
            </a:extLst>
          </p:cNvPr>
          <p:cNvSpPr>
            <a:spLocks noChangeAspect="1"/>
          </p:cNvSpPr>
          <p:nvPr/>
        </p:nvSpPr>
        <p:spPr>
          <a:xfrm>
            <a:off x="4633824" y="43902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514D6C78-2A09-C44E-505E-BAA1EDFEE29E}"/>
              </a:ext>
            </a:extLst>
          </p:cNvPr>
          <p:cNvSpPr>
            <a:spLocks noChangeAspect="1"/>
          </p:cNvSpPr>
          <p:nvPr/>
        </p:nvSpPr>
        <p:spPr>
          <a:xfrm>
            <a:off x="4688400" y="45154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C3FCF7CC-08AA-84C6-91BC-C37FCD115D64}"/>
              </a:ext>
            </a:extLst>
          </p:cNvPr>
          <p:cNvSpPr>
            <a:spLocks noChangeAspect="1"/>
          </p:cNvSpPr>
          <p:nvPr/>
        </p:nvSpPr>
        <p:spPr>
          <a:xfrm>
            <a:off x="4583530" y="42839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1212C72B-9C62-8EBD-0296-858A1099CA7E}"/>
              </a:ext>
            </a:extLst>
          </p:cNvPr>
          <p:cNvSpPr>
            <a:spLocks noChangeAspect="1"/>
          </p:cNvSpPr>
          <p:nvPr/>
        </p:nvSpPr>
        <p:spPr>
          <a:xfrm>
            <a:off x="3826961" y="42953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C8035009-A17F-416B-67EE-284C518214E7}"/>
              </a:ext>
            </a:extLst>
          </p:cNvPr>
          <p:cNvSpPr>
            <a:spLocks noChangeAspect="1"/>
          </p:cNvSpPr>
          <p:nvPr/>
        </p:nvSpPr>
        <p:spPr>
          <a:xfrm>
            <a:off x="3881537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0B07B7E-EBD1-A22A-853C-3F48174A485F}"/>
              </a:ext>
            </a:extLst>
          </p:cNvPr>
          <p:cNvSpPr>
            <a:spLocks noChangeAspect="1"/>
          </p:cNvSpPr>
          <p:nvPr/>
        </p:nvSpPr>
        <p:spPr>
          <a:xfrm>
            <a:off x="3742132" y="43882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41590A9-FDCE-8722-6854-6D67AFA042AE}"/>
              </a:ext>
            </a:extLst>
          </p:cNvPr>
          <p:cNvSpPr>
            <a:spLocks noChangeAspect="1"/>
          </p:cNvSpPr>
          <p:nvPr/>
        </p:nvSpPr>
        <p:spPr>
          <a:xfrm>
            <a:off x="3780796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BBE6F825-537D-D439-0362-8C28C80A455C}"/>
              </a:ext>
            </a:extLst>
          </p:cNvPr>
          <p:cNvSpPr>
            <a:spLocks noChangeAspect="1"/>
          </p:cNvSpPr>
          <p:nvPr/>
        </p:nvSpPr>
        <p:spPr>
          <a:xfrm>
            <a:off x="4019174" y="45750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138FCF33-8BC5-BDDA-FBE1-69A4547AD3C6}"/>
              </a:ext>
            </a:extLst>
          </p:cNvPr>
          <p:cNvSpPr>
            <a:spLocks noChangeAspect="1"/>
          </p:cNvSpPr>
          <p:nvPr/>
        </p:nvSpPr>
        <p:spPr>
          <a:xfrm>
            <a:off x="4055603" y="46900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6352429E-07D5-CA7F-2E7F-206D83DCE23C}"/>
              </a:ext>
            </a:extLst>
          </p:cNvPr>
          <p:cNvSpPr>
            <a:spLocks noChangeAspect="1"/>
          </p:cNvSpPr>
          <p:nvPr/>
        </p:nvSpPr>
        <p:spPr>
          <a:xfrm>
            <a:off x="3918311" y="46725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CCCC6699-D43B-26D3-864D-A103A903990C}"/>
              </a:ext>
            </a:extLst>
          </p:cNvPr>
          <p:cNvSpPr>
            <a:spLocks noChangeAspect="1"/>
          </p:cNvSpPr>
          <p:nvPr/>
        </p:nvSpPr>
        <p:spPr>
          <a:xfrm>
            <a:off x="4184839" y="50311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18F43AC1-A3F2-F850-2B04-CBF69CD74E74}"/>
              </a:ext>
            </a:extLst>
          </p:cNvPr>
          <p:cNvSpPr>
            <a:spLocks noChangeAspect="1"/>
          </p:cNvSpPr>
          <p:nvPr/>
        </p:nvSpPr>
        <p:spPr>
          <a:xfrm>
            <a:off x="4045312" y="50167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73EA0B09-9685-70A0-11D9-51D7F87E4671}"/>
              </a:ext>
            </a:extLst>
          </p:cNvPr>
          <p:cNvSpPr>
            <a:spLocks noChangeAspect="1"/>
          </p:cNvSpPr>
          <p:nvPr/>
        </p:nvSpPr>
        <p:spPr>
          <a:xfrm>
            <a:off x="4237556" y="51743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C2895218-080C-2C74-3A6C-AE6B0226A9B4}"/>
              </a:ext>
            </a:extLst>
          </p:cNvPr>
          <p:cNvSpPr>
            <a:spLocks noChangeAspect="1"/>
          </p:cNvSpPr>
          <p:nvPr/>
        </p:nvSpPr>
        <p:spPr>
          <a:xfrm>
            <a:off x="4088442" y="5142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5C25BD21-0A85-9B14-6569-CF7E20C368F4}"/>
              </a:ext>
            </a:extLst>
          </p:cNvPr>
          <p:cNvSpPr>
            <a:spLocks noChangeAspect="1"/>
          </p:cNvSpPr>
          <p:nvPr/>
        </p:nvSpPr>
        <p:spPr>
          <a:xfrm>
            <a:off x="5403506" y="4374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5B8A6DDC-0E69-84CD-3AA4-1D36B41C0109}"/>
              </a:ext>
            </a:extLst>
          </p:cNvPr>
          <p:cNvSpPr>
            <a:spLocks noChangeAspect="1"/>
          </p:cNvSpPr>
          <p:nvPr/>
        </p:nvSpPr>
        <p:spPr>
          <a:xfrm>
            <a:off x="5556410" y="439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BD47BAAD-6C2F-17B2-C99B-38F6555CA258}"/>
              </a:ext>
            </a:extLst>
          </p:cNvPr>
          <p:cNvSpPr>
            <a:spLocks noChangeAspect="1"/>
          </p:cNvSpPr>
          <p:nvPr/>
        </p:nvSpPr>
        <p:spPr>
          <a:xfrm>
            <a:off x="5458082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id="{0A569DEA-9F63-AB80-32EB-128DCF28074E}"/>
              </a:ext>
            </a:extLst>
          </p:cNvPr>
          <p:cNvSpPr>
            <a:spLocks noChangeAspect="1"/>
          </p:cNvSpPr>
          <p:nvPr/>
        </p:nvSpPr>
        <p:spPr>
          <a:xfrm>
            <a:off x="5302643" y="44723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id="{011D2776-6223-C0CA-0350-BB8744F077E2}"/>
              </a:ext>
            </a:extLst>
          </p:cNvPr>
          <p:cNvSpPr>
            <a:spLocks noChangeAspect="1"/>
          </p:cNvSpPr>
          <p:nvPr/>
        </p:nvSpPr>
        <p:spPr>
          <a:xfrm>
            <a:off x="5502207" y="42965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id="{D8C6D233-8A73-2C1E-5337-BF5205EF91DE}"/>
              </a:ext>
            </a:extLst>
          </p:cNvPr>
          <p:cNvSpPr>
            <a:spLocks noChangeAspect="1"/>
          </p:cNvSpPr>
          <p:nvPr/>
        </p:nvSpPr>
        <p:spPr>
          <a:xfrm>
            <a:off x="5875128" y="363513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BFF6F2CD-DAE7-D673-ABA3-647492758553}"/>
              </a:ext>
            </a:extLst>
          </p:cNvPr>
          <p:cNvSpPr>
            <a:spLocks noChangeAspect="1"/>
          </p:cNvSpPr>
          <p:nvPr/>
        </p:nvSpPr>
        <p:spPr>
          <a:xfrm>
            <a:off x="6001628" y="3668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2EC6EDC6-EFE5-699D-EA89-6E23ABBF43B9}"/>
              </a:ext>
            </a:extLst>
          </p:cNvPr>
          <p:cNvSpPr>
            <a:spLocks noChangeAspect="1"/>
          </p:cNvSpPr>
          <p:nvPr/>
        </p:nvSpPr>
        <p:spPr>
          <a:xfrm>
            <a:off x="5928319" y="377803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id="{6D413357-C996-8616-0EFC-2843B3A6CFDA}"/>
              </a:ext>
            </a:extLst>
          </p:cNvPr>
          <p:cNvSpPr>
            <a:spLocks noChangeAspect="1"/>
          </p:cNvSpPr>
          <p:nvPr/>
        </p:nvSpPr>
        <p:spPr>
          <a:xfrm>
            <a:off x="5812091" y="35375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id="{7549C66A-87AC-2752-77AD-F017F16456E5}"/>
              </a:ext>
            </a:extLst>
          </p:cNvPr>
          <p:cNvSpPr>
            <a:spLocks noChangeAspect="1"/>
          </p:cNvSpPr>
          <p:nvPr/>
        </p:nvSpPr>
        <p:spPr>
          <a:xfrm>
            <a:off x="5956511" y="35579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E87A0AE4-C54C-3E2D-A0A7-85FA1842550B}"/>
              </a:ext>
            </a:extLst>
          </p:cNvPr>
          <p:cNvSpPr>
            <a:spLocks noChangeAspect="1"/>
          </p:cNvSpPr>
          <p:nvPr/>
        </p:nvSpPr>
        <p:spPr>
          <a:xfrm>
            <a:off x="5897987" y="3450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id="{798B089E-0638-86BF-470C-EE3C190C04EE}"/>
              </a:ext>
            </a:extLst>
          </p:cNvPr>
          <p:cNvSpPr>
            <a:spLocks noChangeAspect="1"/>
          </p:cNvSpPr>
          <p:nvPr/>
        </p:nvSpPr>
        <p:spPr>
          <a:xfrm>
            <a:off x="5543208" y="47055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E95E7F77-FE2F-23BB-B3E2-0A2B5DD988A3}"/>
              </a:ext>
            </a:extLst>
          </p:cNvPr>
          <p:cNvSpPr>
            <a:spLocks noChangeAspect="1"/>
          </p:cNvSpPr>
          <p:nvPr/>
        </p:nvSpPr>
        <p:spPr>
          <a:xfrm>
            <a:off x="5403681" y="46911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7953CFD5-7C0C-D956-5507-1DAA95019C4D}"/>
              </a:ext>
            </a:extLst>
          </p:cNvPr>
          <p:cNvSpPr>
            <a:spLocks noChangeAspect="1"/>
          </p:cNvSpPr>
          <p:nvPr/>
        </p:nvSpPr>
        <p:spPr>
          <a:xfrm>
            <a:off x="5696112" y="47283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14C76341-B937-F321-601A-B9255305AA02}"/>
              </a:ext>
            </a:extLst>
          </p:cNvPr>
          <p:cNvSpPr>
            <a:spLocks noChangeAspect="1"/>
          </p:cNvSpPr>
          <p:nvPr/>
        </p:nvSpPr>
        <p:spPr>
          <a:xfrm>
            <a:off x="5597784" y="48307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F6023839-6A32-593C-5F31-3A2C56607CFF}"/>
              </a:ext>
            </a:extLst>
          </p:cNvPr>
          <p:cNvSpPr>
            <a:spLocks noChangeAspect="1"/>
          </p:cNvSpPr>
          <p:nvPr/>
        </p:nvSpPr>
        <p:spPr>
          <a:xfrm>
            <a:off x="5442345" y="4803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id="{E052A080-92A8-8CD0-DF32-C22A0C9ED3A3}"/>
              </a:ext>
            </a:extLst>
          </p:cNvPr>
          <p:cNvSpPr>
            <a:spLocks noChangeAspect="1"/>
          </p:cNvSpPr>
          <p:nvPr/>
        </p:nvSpPr>
        <p:spPr>
          <a:xfrm>
            <a:off x="5641909" y="46272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id="{BC5C96D1-A936-5AB9-4EB0-63CD4DA7AABE}"/>
              </a:ext>
            </a:extLst>
          </p:cNvPr>
          <p:cNvSpPr>
            <a:spLocks noChangeAspect="1"/>
          </p:cNvSpPr>
          <p:nvPr/>
        </p:nvSpPr>
        <p:spPr>
          <a:xfrm>
            <a:off x="5931690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C1162CBB-8098-0D2B-BC3E-1ADDE4F6FB61}"/>
              </a:ext>
            </a:extLst>
          </p:cNvPr>
          <p:cNvSpPr>
            <a:spLocks noChangeAspect="1"/>
          </p:cNvSpPr>
          <p:nvPr/>
        </p:nvSpPr>
        <p:spPr>
          <a:xfrm>
            <a:off x="6084594" y="4489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BB80B46F-3FE5-A52A-6947-65376AEB3C78}"/>
              </a:ext>
            </a:extLst>
          </p:cNvPr>
          <p:cNvSpPr>
            <a:spLocks noChangeAspect="1"/>
          </p:cNvSpPr>
          <p:nvPr/>
        </p:nvSpPr>
        <p:spPr>
          <a:xfrm>
            <a:off x="5986266" y="4591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2EDF650-A72A-B17E-9A7C-FA78AEDC2EB9}"/>
              </a:ext>
            </a:extLst>
          </p:cNvPr>
          <p:cNvSpPr>
            <a:spLocks noChangeAspect="1"/>
          </p:cNvSpPr>
          <p:nvPr/>
        </p:nvSpPr>
        <p:spPr>
          <a:xfrm>
            <a:off x="5830827" y="4563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51A3B824-A3E6-9558-2DBF-D7C206BA7321}"/>
              </a:ext>
            </a:extLst>
          </p:cNvPr>
          <p:cNvSpPr>
            <a:spLocks noChangeAspect="1"/>
          </p:cNvSpPr>
          <p:nvPr/>
        </p:nvSpPr>
        <p:spPr>
          <a:xfrm>
            <a:off x="5881822" y="4369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id="{1B7F7578-9242-7D29-C3E2-A0FD9A94D33F}"/>
              </a:ext>
            </a:extLst>
          </p:cNvPr>
          <p:cNvSpPr>
            <a:spLocks noChangeAspect="1"/>
          </p:cNvSpPr>
          <p:nvPr/>
        </p:nvSpPr>
        <p:spPr>
          <a:xfrm>
            <a:off x="6350808" y="18620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id="{2CFA36F8-F0B9-C3F4-A8B4-87EDDB013809}"/>
              </a:ext>
            </a:extLst>
          </p:cNvPr>
          <p:cNvSpPr>
            <a:spLocks noChangeAspect="1"/>
          </p:cNvSpPr>
          <p:nvPr/>
        </p:nvSpPr>
        <p:spPr>
          <a:xfrm>
            <a:off x="6266936" y="1937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id="{32767648-0123-543F-8671-09A6DF8CC111}"/>
              </a:ext>
            </a:extLst>
          </p:cNvPr>
          <p:cNvSpPr>
            <a:spLocks noChangeAspect="1"/>
          </p:cNvSpPr>
          <p:nvPr/>
        </p:nvSpPr>
        <p:spPr>
          <a:xfrm>
            <a:off x="6118128" y="1925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id="{5D2D2927-B6A7-4C5C-59DA-A3353DFE83A3}"/>
              </a:ext>
            </a:extLst>
          </p:cNvPr>
          <p:cNvSpPr>
            <a:spLocks noChangeAspect="1"/>
          </p:cNvSpPr>
          <p:nvPr/>
        </p:nvSpPr>
        <p:spPr>
          <a:xfrm>
            <a:off x="6340540" y="42763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id="{8EEB58BB-A84B-C0F7-E2A1-80F227A8D123}"/>
              </a:ext>
            </a:extLst>
          </p:cNvPr>
          <p:cNvSpPr>
            <a:spLocks noChangeAspect="1"/>
          </p:cNvSpPr>
          <p:nvPr/>
        </p:nvSpPr>
        <p:spPr>
          <a:xfrm>
            <a:off x="6197854" y="4264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id="{58E4E722-1B50-9886-A72D-9112C3607A28}"/>
              </a:ext>
            </a:extLst>
          </p:cNvPr>
          <p:cNvSpPr>
            <a:spLocks noChangeAspect="1"/>
          </p:cNvSpPr>
          <p:nvPr/>
        </p:nvSpPr>
        <p:spPr>
          <a:xfrm>
            <a:off x="6488240" y="43182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3806552B-F0DF-7D3A-05BF-D58E0D848AF4}"/>
              </a:ext>
            </a:extLst>
          </p:cNvPr>
          <p:cNvSpPr>
            <a:spLocks noChangeAspect="1"/>
          </p:cNvSpPr>
          <p:nvPr/>
        </p:nvSpPr>
        <p:spPr>
          <a:xfrm>
            <a:off x="6289493" y="41792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id="{F001201E-B145-3D3A-1223-D63DA5C976C6}"/>
              </a:ext>
            </a:extLst>
          </p:cNvPr>
          <p:cNvSpPr>
            <a:spLocks noChangeAspect="1"/>
          </p:cNvSpPr>
          <p:nvPr/>
        </p:nvSpPr>
        <p:spPr>
          <a:xfrm>
            <a:off x="6279156" y="46448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id="{AC66F4D6-513A-EE77-B57D-FB6A87A47CF1}"/>
              </a:ext>
            </a:extLst>
          </p:cNvPr>
          <p:cNvSpPr>
            <a:spLocks noChangeAspect="1"/>
          </p:cNvSpPr>
          <p:nvPr/>
        </p:nvSpPr>
        <p:spPr>
          <a:xfrm>
            <a:off x="6139629" y="463046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C156ECFC-7CF7-453D-F120-694FE2985E43}"/>
              </a:ext>
            </a:extLst>
          </p:cNvPr>
          <p:cNvSpPr>
            <a:spLocks noChangeAspect="1"/>
          </p:cNvSpPr>
          <p:nvPr/>
        </p:nvSpPr>
        <p:spPr>
          <a:xfrm>
            <a:off x="6432060" y="46677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id="{4588CC03-0213-A19A-CAB1-43CF8190DFE5}"/>
              </a:ext>
            </a:extLst>
          </p:cNvPr>
          <p:cNvSpPr>
            <a:spLocks noChangeAspect="1"/>
          </p:cNvSpPr>
          <p:nvPr/>
        </p:nvSpPr>
        <p:spPr>
          <a:xfrm>
            <a:off x="6050154" y="42535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4986EDD7-B849-B814-7936-CA1D4ED83207}"/>
              </a:ext>
            </a:extLst>
          </p:cNvPr>
          <p:cNvSpPr>
            <a:spLocks noChangeAspect="1"/>
          </p:cNvSpPr>
          <p:nvPr/>
        </p:nvSpPr>
        <p:spPr>
          <a:xfrm>
            <a:off x="6278910" y="3444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8A5E3600-5DB5-7CC7-6296-6BC37B142135}"/>
              </a:ext>
            </a:extLst>
          </p:cNvPr>
          <p:cNvSpPr>
            <a:spLocks noChangeAspect="1"/>
          </p:cNvSpPr>
          <p:nvPr/>
        </p:nvSpPr>
        <p:spPr>
          <a:xfrm>
            <a:off x="6328329" y="35478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id="{CE5C24D5-2928-3424-23CD-DEE0840DEE8A}"/>
              </a:ext>
            </a:extLst>
          </p:cNvPr>
          <p:cNvSpPr>
            <a:spLocks noChangeAspect="1"/>
          </p:cNvSpPr>
          <p:nvPr/>
        </p:nvSpPr>
        <p:spPr>
          <a:xfrm>
            <a:off x="6243573" y="335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id="{FE8ADB50-335D-8A9B-559B-DD71F8050D0D}"/>
              </a:ext>
            </a:extLst>
          </p:cNvPr>
          <p:cNvSpPr>
            <a:spLocks noChangeAspect="1"/>
          </p:cNvSpPr>
          <p:nvPr/>
        </p:nvSpPr>
        <p:spPr>
          <a:xfrm>
            <a:off x="5637797" y="22024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id="{E847B1DA-0B85-CD30-D80D-2076A0F7C75A}"/>
              </a:ext>
            </a:extLst>
          </p:cNvPr>
          <p:cNvSpPr>
            <a:spLocks noChangeAspect="1"/>
          </p:cNvSpPr>
          <p:nvPr/>
        </p:nvSpPr>
        <p:spPr>
          <a:xfrm>
            <a:off x="5771953" y="22294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id="{128D31A4-360D-3D82-D68E-80A37EA4F866}"/>
              </a:ext>
            </a:extLst>
          </p:cNvPr>
          <p:cNvSpPr>
            <a:spLocks noChangeAspect="1"/>
          </p:cNvSpPr>
          <p:nvPr/>
        </p:nvSpPr>
        <p:spPr>
          <a:xfrm>
            <a:off x="5717750" y="2128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id="{6A6B9DF4-308F-F380-0E9B-4D7733D450EF}"/>
              </a:ext>
            </a:extLst>
          </p:cNvPr>
          <p:cNvSpPr>
            <a:spLocks noChangeAspect="1"/>
          </p:cNvSpPr>
          <p:nvPr/>
        </p:nvSpPr>
        <p:spPr>
          <a:xfrm>
            <a:off x="6695127" y="1788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Flowchart: Connector 469">
            <a:extLst>
              <a:ext uri="{FF2B5EF4-FFF2-40B4-BE49-F238E27FC236}">
                <a16:creationId xmlns:a16="http://schemas.microsoft.com/office/drawing/2014/main" id="{E1D06DA4-95FD-DD54-84F2-EA33242BF660}"/>
              </a:ext>
            </a:extLst>
          </p:cNvPr>
          <p:cNvSpPr>
            <a:spLocks noChangeAspect="1"/>
          </p:cNvSpPr>
          <p:nvPr/>
        </p:nvSpPr>
        <p:spPr>
          <a:xfrm>
            <a:off x="6555600" y="17739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Flowchart: Connector 470">
            <a:extLst>
              <a:ext uri="{FF2B5EF4-FFF2-40B4-BE49-F238E27FC236}">
                <a16:creationId xmlns:a16="http://schemas.microsoft.com/office/drawing/2014/main" id="{A638A152-8260-78D6-AF74-8268FACFDB6B}"/>
              </a:ext>
            </a:extLst>
          </p:cNvPr>
          <p:cNvSpPr>
            <a:spLocks noChangeAspect="1"/>
          </p:cNvSpPr>
          <p:nvPr/>
        </p:nvSpPr>
        <p:spPr>
          <a:xfrm>
            <a:off x="6848031" y="1811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7" name="Flowchart: Connector 476">
            <a:extLst>
              <a:ext uri="{FF2B5EF4-FFF2-40B4-BE49-F238E27FC236}">
                <a16:creationId xmlns:a16="http://schemas.microsoft.com/office/drawing/2014/main" id="{37590FF0-EBBE-1647-DF4E-FE5C4757EF41}"/>
              </a:ext>
            </a:extLst>
          </p:cNvPr>
          <p:cNvSpPr>
            <a:spLocks noChangeAspect="1"/>
          </p:cNvSpPr>
          <p:nvPr/>
        </p:nvSpPr>
        <p:spPr>
          <a:xfrm>
            <a:off x="6593144" y="18693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0" name="Flowchart: Connector 479">
            <a:extLst>
              <a:ext uri="{FF2B5EF4-FFF2-40B4-BE49-F238E27FC236}">
                <a16:creationId xmlns:a16="http://schemas.microsoft.com/office/drawing/2014/main" id="{CC258415-F6E0-CB45-344C-DEBDF4FAEA0C}"/>
              </a:ext>
            </a:extLst>
          </p:cNvPr>
          <p:cNvSpPr>
            <a:spLocks noChangeAspect="1"/>
          </p:cNvSpPr>
          <p:nvPr/>
        </p:nvSpPr>
        <p:spPr>
          <a:xfrm>
            <a:off x="5784868" y="1938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1" name="Flowchart: Connector 480">
            <a:extLst>
              <a:ext uri="{FF2B5EF4-FFF2-40B4-BE49-F238E27FC236}">
                <a16:creationId xmlns:a16="http://schemas.microsoft.com/office/drawing/2014/main" id="{48D02D3E-E261-05DC-66A0-C4C9D9407C8B}"/>
              </a:ext>
            </a:extLst>
          </p:cNvPr>
          <p:cNvSpPr>
            <a:spLocks noChangeAspect="1"/>
          </p:cNvSpPr>
          <p:nvPr/>
        </p:nvSpPr>
        <p:spPr>
          <a:xfrm>
            <a:off x="5820986" y="20321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lowchart: Connector 572">
            <a:extLst>
              <a:ext uri="{FF2B5EF4-FFF2-40B4-BE49-F238E27FC236}">
                <a16:creationId xmlns:a16="http://schemas.microsoft.com/office/drawing/2014/main" id="{67D2ADFD-9A5E-1A38-9FBB-091B87833854}"/>
              </a:ext>
            </a:extLst>
          </p:cNvPr>
          <p:cNvSpPr>
            <a:spLocks noChangeAspect="1"/>
          </p:cNvSpPr>
          <p:nvPr/>
        </p:nvSpPr>
        <p:spPr>
          <a:xfrm>
            <a:off x="6578459" y="33887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Flowchart: Connector 573">
            <a:extLst>
              <a:ext uri="{FF2B5EF4-FFF2-40B4-BE49-F238E27FC236}">
                <a16:creationId xmlns:a16="http://schemas.microsoft.com/office/drawing/2014/main" id="{F081D5F1-CD99-9F36-FACF-2826DCBF553C}"/>
              </a:ext>
            </a:extLst>
          </p:cNvPr>
          <p:cNvSpPr>
            <a:spLocks noChangeAspect="1"/>
          </p:cNvSpPr>
          <p:nvPr/>
        </p:nvSpPr>
        <p:spPr>
          <a:xfrm>
            <a:off x="6713845" y="34274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5" name="Flowchart: Connector 574">
            <a:extLst>
              <a:ext uri="{FF2B5EF4-FFF2-40B4-BE49-F238E27FC236}">
                <a16:creationId xmlns:a16="http://schemas.microsoft.com/office/drawing/2014/main" id="{40F597A1-E965-3601-B6B5-ED0026755A42}"/>
              </a:ext>
            </a:extLst>
          </p:cNvPr>
          <p:cNvSpPr>
            <a:spLocks noChangeAspect="1"/>
          </p:cNvSpPr>
          <p:nvPr/>
        </p:nvSpPr>
        <p:spPr>
          <a:xfrm>
            <a:off x="6625791" y="3516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6" name="Flowchart: Connector 575">
            <a:extLst>
              <a:ext uri="{FF2B5EF4-FFF2-40B4-BE49-F238E27FC236}">
                <a16:creationId xmlns:a16="http://schemas.microsoft.com/office/drawing/2014/main" id="{8282B4CE-86C0-BDA2-084B-BB750EAFB54B}"/>
              </a:ext>
            </a:extLst>
          </p:cNvPr>
          <p:cNvSpPr>
            <a:spLocks noChangeAspect="1"/>
          </p:cNvSpPr>
          <p:nvPr/>
        </p:nvSpPr>
        <p:spPr>
          <a:xfrm>
            <a:off x="6509881" y="32934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" name="Flowchart: Connector 614">
            <a:extLst>
              <a:ext uri="{FF2B5EF4-FFF2-40B4-BE49-F238E27FC236}">
                <a16:creationId xmlns:a16="http://schemas.microsoft.com/office/drawing/2014/main" id="{E41DA59A-0D1D-0149-6829-49FF90633BAC}"/>
              </a:ext>
            </a:extLst>
          </p:cNvPr>
          <p:cNvSpPr>
            <a:spLocks noChangeAspect="1"/>
          </p:cNvSpPr>
          <p:nvPr/>
        </p:nvSpPr>
        <p:spPr>
          <a:xfrm>
            <a:off x="6252869" y="289300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1" name="Flowchart: Connector 620">
            <a:extLst>
              <a:ext uri="{FF2B5EF4-FFF2-40B4-BE49-F238E27FC236}">
                <a16:creationId xmlns:a16="http://schemas.microsoft.com/office/drawing/2014/main" id="{4430D211-8776-AC05-B170-EE35D47B6035}"/>
              </a:ext>
            </a:extLst>
          </p:cNvPr>
          <p:cNvSpPr>
            <a:spLocks noChangeAspect="1"/>
          </p:cNvSpPr>
          <p:nvPr/>
        </p:nvSpPr>
        <p:spPr>
          <a:xfrm>
            <a:off x="6154541" y="2995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Flowchart: Connector 622">
            <a:extLst>
              <a:ext uri="{FF2B5EF4-FFF2-40B4-BE49-F238E27FC236}">
                <a16:creationId xmlns:a16="http://schemas.microsoft.com/office/drawing/2014/main" id="{0FA621D7-4EDC-A0C3-9537-0238D2AA666C}"/>
              </a:ext>
            </a:extLst>
          </p:cNvPr>
          <p:cNvSpPr>
            <a:spLocks noChangeAspect="1"/>
          </p:cNvSpPr>
          <p:nvPr/>
        </p:nvSpPr>
        <p:spPr>
          <a:xfrm>
            <a:off x="6198666" y="279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" name="Flowchart: Connector 623">
            <a:extLst>
              <a:ext uri="{FF2B5EF4-FFF2-40B4-BE49-F238E27FC236}">
                <a16:creationId xmlns:a16="http://schemas.microsoft.com/office/drawing/2014/main" id="{3A18FB14-8C39-DB36-BB74-DA92E4778509}"/>
              </a:ext>
            </a:extLst>
          </p:cNvPr>
          <p:cNvSpPr>
            <a:spLocks noChangeAspect="1"/>
          </p:cNvSpPr>
          <p:nvPr/>
        </p:nvSpPr>
        <p:spPr>
          <a:xfrm>
            <a:off x="6214044" y="30993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5" name="Flowchart: Connector 624">
            <a:extLst>
              <a:ext uri="{FF2B5EF4-FFF2-40B4-BE49-F238E27FC236}">
                <a16:creationId xmlns:a16="http://schemas.microsoft.com/office/drawing/2014/main" id="{E3E89391-3AB2-91E4-F957-E9CB5B9630BF}"/>
              </a:ext>
            </a:extLst>
          </p:cNvPr>
          <p:cNvSpPr>
            <a:spLocks noChangeAspect="1"/>
          </p:cNvSpPr>
          <p:nvPr/>
        </p:nvSpPr>
        <p:spPr>
          <a:xfrm>
            <a:off x="6981266" y="26803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" name="Flowchart: Connector 625">
            <a:extLst>
              <a:ext uri="{FF2B5EF4-FFF2-40B4-BE49-F238E27FC236}">
                <a16:creationId xmlns:a16="http://schemas.microsoft.com/office/drawing/2014/main" id="{8A120639-F35E-1F4D-1CCA-B211CA456831}"/>
              </a:ext>
            </a:extLst>
          </p:cNvPr>
          <p:cNvSpPr>
            <a:spLocks noChangeAspect="1"/>
          </p:cNvSpPr>
          <p:nvPr/>
        </p:nvSpPr>
        <p:spPr>
          <a:xfrm>
            <a:off x="6880403" y="27778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7" name="Flowchart: Connector 626">
            <a:extLst>
              <a:ext uri="{FF2B5EF4-FFF2-40B4-BE49-F238E27FC236}">
                <a16:creationId xmlns:a16="http://schemas.microsoft.com/office/drawing/2014/main" id="{99301B92-FE73-4A5F-8BD2-4EC9C6BCD55D}"/>
              </a:ext>
            </a:extLst>
          </p:cNvPr>
          <p:cNvSpPr>
            <a:spLocks noChangeAspect="1"/>
          </p:cNvSpPr>
          <p:nvPr/>
        </p:nvSpPr>
        <p:spPr>
          <a:xfrm>
            <a:off x="7079967" y="26020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4" name="Flowchart: Connector 633">
            <a:extLst>
              <a:ext uri="{FF2B5EF4-FFF2-40B4-BE49-F238E27FC236}">
                <a16:creationId xmlns:a16="http://schemas.microsoft.com/office/drawing/2014/main" id="{384E92B1-784A-7337-5D36-05A1DA38DEAF}"/>
              </a:ext>
            </a:extLst>
          </p:cNvPr>
          <p:cNvSpPr>
            <a:spLocks noChangeAspect="1"/>
          </p:cNvSpPr>
          <p:nvPr/>
        </p:nvSpPr>
        <p:spPr>
          <a:xfrm>
            <a:off x="6232306" y="45227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5" name="Flowchart: Connector 634">
            <a:extLst>
              <a:ext uri="{FF2B5EF4-FFF2-40B4-BE49-F238E27FC236}">
                <a16:creationId xmlns:a16="http://schemas.microsoft.com/office/drawing/2014/main" id="{65CB7FC7-9862-E7E7-3154-7E02D40C43A6}"/>
              </a:ext>
            </a:extLst>
          </p:cNvPr>
          <p:cNvSpPr>
            <a:spLocks noChangeAspect="1"/>
          </p:cNvSpPr>
          <p:nvPr/>
        </p:nvSpPr>
        <p:spPr>
          <a:xfrm>
            <a:off x="6376726" y="45606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Flowchart: Connector 638">
            <a:extLst>
              <a:ext uri="{FF2B5EF4-FFF2-40B4-BE49-F238E27FC236}">
                <a16:creationId xmlns:a16="http://schemas.microsoft.com/office/drawing/2014/main" id="{EF825215-A5A2-C971-3202-1A4D8105F291}"/>
              </a:ext>
            </a:extLst>
          </p:cNvPr>
          <p:cNvSpPr>
            <a:spLocks noChangeAspect="1"/>
          </p:cNvSpPr>
          <p:nvPr/>
        </p:nvSpPr>
        <p:spPr>
          <a:xfrm>
            <a:off x="7331080" y="3489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0" name="Flowchart: Connector 639">
            <a:extLst>
              <a:ext uri="{FF2B5EF4-FFF2-40B4-BE49-F238E27FC236}">
                <a16:creationId xmlns:a16="http://schemas.microsoft.com/office/drawing/2014/main" id="{9BBB565A-E2EF-D0C0-A98E-793C69E711B6}"/>
              </a:ext>
            </a:extLst>
          </p:cNvPr>
          <p:cNvSpPr>
            <a:spLocks noChangeAspect="1"/>
          </p:cNvSpPr>
          <p:nvPr/>
        </p:nvSpPr>
        <p:spPr>
          <a:xfrm>
            <a:off x="7191553" y="34749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id="{AC33B8B1-1E03-978D-569D-299F5DFB2E98}"/>
              </a:ext>
            </a:extLst>
          </p:cNvPr>
          <p:cNvSpPr>
            <a:spLocks noChangeAspect="1"/>
          </p:cNvSpPr>
          <p:nvPr/>
        </p:nvSpPr>
        <p:spPr>
          <a:xfrm>
            <a:off x="7483984" y="3512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6" name="Flowchart: Connector 645">
            <a:extLst>
              <a:ext uri="{FF2B5EF4-FFF2-40B4-BE49-F238E27FC236}">
                <a16:creationId xmlns:a16="http://schemas.microsoft.com/office/drawing/2014/main" id="{1E44040F-7991-A7CA-DFC8-F0B6CF1D227A}"/>
              </a:ext>
            </a:extLst>
          </p:cNvPr>
          <p:cNvSpPr>
            <a:spLocks noChangeAspect="1"/>
          </p:cNvSpPr>
          <p:nvPr/>
        </p:nvSpPr>
        <p:spPr>
          <a:xfrm>
            <a:off x="7385656" y="3614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id="{C20D3A6F-C948-FE47-9D83-BEF9E04F8A71}"/>
              </a:ext>
            </a:extLst>
          </p:cNvPr>
          <p:cNvSpPr>
            <a:spLocks noChangeAspect="1"/>
          </p:cNvSpPr>
          <p:nvPr/>
        </p:nvSpPr>
        <p:spPr>
          <a:xfrm>
            <a:off x="7230217" y="35868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0" name="Flowchart: Connector 649">
            <a:extLst>
              <a:ext uri="{FF2B5EF4-FFF2-40B4-BE49-F238E27FC236}">
                <a16:creationId xmlns:a16="http://schemas.microsoft.com/office/drawing/2014/main" id="{7E6A3D28-BE17-A4C5-5C05-9E65420A83E2}"/>
              </a:ext>
            </a:extLst>
          </p:cNvPr>
          <p:cNvSpPr>
            <a:spLocks noChangeAspect="1"/>
          </p:cNvSpPr>
          <p:nvPr/>
        </p:nvSpPr>
        <p:spPr>
          <a:xfrm>
            <a:off x="7429781" y="3411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1" name="Flowchart: Connector 660">
            <a:extLst>
              <a:ext uri="{FF2B5EF4-FFF2-40B4-BE49-F238E27FC236}">
                <a16:creationId xmlns:a16="http://schemas.microsoft.com/office/drawing/2014/main" id="{AA718909-D011-B290-C0A3-C9BCBB45EC4F}"/>
              </a:ext>
            </a:extLst>
          </p:cNvPr>
          <p:cNvSpPr>
            <a:spLocks noChangeAspect="1"/>
          </p:cNvSpPr>
          <p:nvPr/>
        </p:nvSpPr>
        <p:spPr>
          <a:xfrm>
            <a:off x="7181326" y="16394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3" name="Flowchart: Connector 662">
            <a:extLst>
              <a:ext uri="{FF2B5EF4-FFF2-40B4-BE49-F238E27FC236}">
                <a16:creationId xmlns:a16="http://schemas.microsoft.com/office/drawing/2014/main" id="{CA362CDC-A58C-5B23-27E3-F428CD78F088}"/>
              </a:ext>
            </a:extLst>
          </p:cNvPr>
          <p:cNvSpPr>
            <a:spLocks noChangeAspect="1"/>
          </p:cNvSpPr>
          <p:nvPr/>
        </p:nvSpPr>
        <p:spPr>
          <a:xfrm>
            <a:off x="7334230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4" name="Flowchart: Connector 663">
            <a:extLst>
              <a:ext uri="{FF2B5EF4-FFF2-40B4-BE49-F238E27FC236}">
                <a16:creationId xmlns:a16="http://schemas.microsoft.com/office/drawing/2014/main" id="{A63C8319-1686-D995-C356-1CF8FA2F9897}"/>
              </a:ext>
            </a:extLst>
          </p:cNvPr>
          <p:cNvSpPr>
            <a:spLocks noChangeAspect="1"/>
          </p:cNvSpPr>
          <p:nvPr/>
        </p:nvSpPr>
        <p:spPr>
          <a:xfrm>
            <a:off x="7235902" y="17647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6" name="Flowchart: Connector 665">
            <a:extLst>
              <a:ext uri="{FF2B5EF4-FFF2-40B4-BE49-F238E27FC236}">
                <a16:creationId xmlns:a16="http://schemas.microsoft.com/office/drawing/2014/main" id="{ECACB391-526A-F253-A9C1-981D102AAA7C}"/>
              </a:ext>
            </a:extLst>
          </p:cNvPr>
          <p:cNvSpPr>
            <a:spLocks noChangeAspect="1"/>
          </p:cNvSpPr>
          <p:nvPr/>
        </p:nvSpPr>
        <p:spPr>
          <a:xfrm>
            <a:off x="7119060" y="15376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7" name="Flowchart: Connector 666">
            <a:extLst>
              <a:ext uri="{FF2B5EF4-FFF2-40B4-BE49-F238E27FC236}">
                <a16:creationId xmlns:a16="http://schemas.microsoft.com/office/drawing/2014/main" id="{2349541F-D700-FBF3-135B-8D0A89DE1EA6}"/>
              </a:ext>
            </a:extLst>
          </p:cNvPr>
          <p:cNvSpPr>
            <a:spLocks noChangeAspect="1"/>
          </p:cNvSpPr>
          <p:nvPr/>
        </p:nvSpPr>
        <p:spPr>
          <a:xfrm>
            <a:off x="7280027" y="15611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1" name="Flowchart: Connector 670">
            <a:extLst>
              <a:ext uri="{FF2B5EF4-FFF2-40B4-BE49-F238E27FC236}">
                <a16:creationId xmlns:a16="http://schemas.microsoft.com/office/drawing/2014/main" id="{5E4DEF3D-02C9-9381-B602-D4163EC53035}"/>
              </a:ext>
            </a:extLst>
          </p:cNvPr>
          <p:cNvSpPr>
            <a:spLocks noChangeAspect="1"/>
          </p:cNvSpPr>
          <p:nvPr/>
        </p:nvSpPr>
        <p:spPr>
          <a:xfrm>
            <a:off x="6990404" y="18201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2" name="Flowchart: Connector 671">
            <a:extLst>
              <a:ext uri="{FF2B5EF4-FFF2-40B4-BE49-F238E27FC236}">
                <a16:creationId xmlns:a16="http://schemas.microsoft.com/office/drawing/2014/main" id="{E8467160-2D6E-A1E9-103B-C8C21831A32A}"/>
              </a:ext>
            </a:extLst>
          </p:cNvPr>
          <p:cNvSpPr>
            <a:spLocks noChangeAspect="1"/>
          </p:cNvSpPr>
          <p:nvPr/>
        </p:nvSpPr>
        <p:spPr>
          <a:xfrm>
            <a:off x="7044980" y="19453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3" name="Flowchart: Connector 672">
            <a:extLst>
              <a:ext uri="{FF2B5EF4-FFF2-40B4-BE49-F238E27FC236}">
                <a16:creationId xmlns:a16="http://schemas.microsoft.com/office/drawing/2014/main" id="{F9E3E15C-D777-9B03-E7BF-3BE557C0D404}"/>
              </a:ext>
            </a:extLst>
          </p:cNvPr>
          <p:cNvSpPr>
            <a:spLocks noChangeAspect="1"/>
          </p:cNvSpPr>
          <p:nvPr/>
        </p:nvSpPr>
        <p:spPr>
          <a:xfrm>
            <a:off x="6935547" y="1719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" name="Flowchart: Connector 685">
            <a:extLst>
              <a:ext uri="{FF2B5EF4-FFF2-40B4-BE49-F238E27FC236}">
                <a16:creationId xmlns:a16="http://schemas.microsoft.com/office/drawing/2014/main" id="{FEE35F51-934A-DC5F-BB19-689A21363EF6}"/>
              </a:ext>
            </a:extLst>
          </p:cNvPr>
          <p:cNvSpPr>
            <a:spLocks noChangeAspect="1"/>
          </p:cNvSpPr>
          <p:nvPr/>
        </p:nvSpPr>
        <p:spPr>
          <a:xfrm>
            <a:off x="6073028" y="16931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" name="Flowchart: Connector 686">
            <a:extLst>
              <a:ext uri="{FF2B5EF4-FFF2-40B4-BE49-F238E27FC236}">
                <a16:creationId xmlns:a16="http://schemas.microsoft.com/office/drawing/2014/main" id="{0E87DAAE-5CFB-0D5E-3BD4-A3643F138180}"/>
              </a:ext>
            </a:extLst>
          </p:cNvPr>
          <p:cNvSpPr>
            <a:spLocks noChangeAspect="1"/>
          </p:cNvSpPr>
          <p:nvPr/>
        </p:nvSpPr>
        <p:spPr>
          <a:xfrm>
            <a:off x="5693429" y="1594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" name="Flowchart: Connector 687">
            <a:extLst>
              <a:ext uri="{FF2B5EF4-FFF2-40B4-BE49-F238E27FC236}">
                <a16:creationId xmlns:a16="http://schemas.microsoft.com/office/drawing/2014/main" id="{B56D5AB2-3038-17E0-B1C3-FEAEC29A2059}"/>
              </a:ext>
            </a:extLst>
          </p:cNvPr>
          <p:cNvSpPr>
            <a:spLocks noChangeAspect="1"/>
          </p:cNvSpPr>
          <p:nvPr/>
        </p:nvSpPr>
        <p:spPr>
          <a:xfrm>
            <a:off x="5846333" y="1617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9" name="Flowchart: Connector 688">
            <a:extLst>
              <a:ext uri="{FF2B5EF4-FFF2-40B4-BE49-F238E27FC236}">
                <a16:creationId xmlns:a16="http://schemas.microsoft.com/office/drawing/2014/main" id="{06DB1EFF-740B-1C1B-ECA4-70350E82D2ED}"/>
              </a:ext>
            </a:extLst>
          </p:cNvPr>
          <p:cNvSpPr>
            <a:spLocks noChangeAspect="1"/>
          </p:cNvSpPr>
          <p:nvPr/>
        </p:nvSpPr>
        <p:spPr>
          <a:xfrm>
            <a:off x="5748005" y="17197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0" name="Flowchart: Connector 689">
            <a:extLst>
              <a:ext uri="{FF2B5EF4-FFF2-40B4-BE49-F238E27FC236}">
                <a16:creationId xmlns:a16="http://schemas.microsoft.com/office/drawing/2014/main" id="{752479F6-BD23-D254-9F8A-A2B451087662}"/>
              </a:ext>
            </a:extLst>
          </p:cNvPr>
          <p:cNvSpPr>
            <a:spLocks noChangeAspect="1"/>
          </p:cNvSpPr>
          <p:nvPr/>
        </p:nvSpPr>
        <p:spPr>
          <a:xfrm>
            <a:off x="5792130" y="1516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1" name="Flowchart: Connector 690">
            <a:extLst>
              <a:ext uri="{FF2B5EF4-FFF2-40B4-BE49-F238E27FC236}">
                <a16:creationId xmlns:a16="http://schemas.microsoft.com/office/drawing/2014/main" id="{9305314E-F757-7B96-E449-6016F8427DF6}"/>
              </a:ext>
            </a:extLst>
          </p:cNvPr>
          <p:cNvSpPr>
            <a:spLocks noChangeAspect="1"/>
          </p:cNvSpPr>
          <p:nvPr/>
        </p:nvSpPr>
        <p:spPr>
          <a:xfrm>
            <a:off x="5722223" y="13943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2" name="Flowchart: Connector 691">
            <a:extLst>
              <a:ext uri="{FF2B5EF4-FFF2-40B4-BE49-F238E27FC236}">
                <a16:creationId xmlns:a16="http://schemas.microsoft.com/office/drawing/2014/main" id="{AAA132F4-4F58-BA9E-090F-1407E49384D7}"/>
              </a:ext>
            </a:extLst>
          </p:cNvPr>
          <p:cNvSpPr>
            <a:spLocks noChangeAspect="1"/>
          </p:cNvSpPr>
          <p:nvPr/>
        </p:nvSpPr>
        <p:spPr>
          <a:xfrm>
            <a:off x="5875127" y="14171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3" name="Flowchart: Connector 692">
            <a:extLst>
              <a:ext uri="{FF2B5EF4-FFF2-40B4-BE49-F238E27FC236}">
                <a16:creationId xmlns:a16="http://schemas.microsoft.com/office/drawing/2014/main" id="{8CC92AB1-08F8-F6D0-FE3F-40AA0074A5ED}"/>
              </a:ext>
            </a:extLst>
          </p:cNvPr>
          <p:cNvSpPr>
            <a:spLocks noChangeAspect="1"/>
          </p:cNvSpPr>
          <p:nvPr/>
        </p:nvSpPr>
        <p:spPr>
          <a:xfrm>
            <a:off x="4317853" y="2707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4" name="Flowchart: Connector 693">
            <a:extLst>
              <a:ext uri="{FF2B5EF4-FFF2-40B4-BE49-F238E27FC236}">
                <a16:creationId xmlns:a16="http://schemas.microsoft.com/office/drawing/2014/main" id="{4EC1723A-E135-E005-405C-84861078C580}"/>
              </a:ext>
            </a:extLst>
          </p:cNvPr>
          <p:cNvSpPr>
            <a:spLocks noChangeAspect="1"/>
          </p:cNvSpPr>
          <p:nvPr/>
        </p:nvSpPr>
        <p:spPr>
          <a:xfrm>
            <a:off x="4462273" y="27457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40FCEAB-8E24-C898-49C3-899CBE48CC1B}"/>
              </a:ext>
            </a:extLst>
          </p:cNvPr>
          <p:cNvSpPr>
            <a:spLocks noChangeAspect="1"/>
          </p:cNvSpPr>
          <p:nvPr/>
        </p:nvSpPr>
        <p:spPr>
          <a:xfrm>
            <a:off x="5103721" y="18842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209467D-1464-7D91-A6BC-0945542B3816}"/>
              </a:ext>
            </a:extLst>
          </p:cNvPr>
          <p:cNvSpPr>
            <a:spLocks noChangeAspect="1"/>
          </p:cNvSpPr>
          <p:nvPr/>
        </p:nvSpPr>
        <p:spPr>
          <a:xfrm>
            <a:off x="5153654" y="19718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B0B3452-FBBF-2453-9395-83D59F826303}"/>
              </a:ext>
            </a:extLst>
          </p:cNvPr>
          <p:cNvSpPr>
            <a:spLocks noChangeAspect="1"/>
          </p:cNvSpPr>
          <p:nvPr/>
        </p:nvSpPr>
        <p:spPr>
          <a:xfrm>
            <a:off x="5197529" y="1782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41B74B2-7E37-1EAC-4BB7-195810DD08CF}"/>
              </a:ext>
            </a:extLst>
          </p:cNvPr>
          <p:cNvSpPr>
            <a:spLocks noChangeAspect="1"/>
          </p:cNvSpPr>
          <p:nvPr/>
        </p:nvSpPr>
        <p:spPr>
          <a:xfrm>
            <a:off x="5342718" y="21085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8664C17-0B9D-9D39-21FF-55ED1D077ADE}"/>
              </a:ext>
            </a:extLst>
          </p:cNvPr>
          <p:cNvSpPr>
            <a:spLocks noChangeAspect="1"/>
          </p:cNvSpPr>
          <p:nvPr/>
        </p:nvSpPr>
        <p:spPr>
          <a:xfrm>
            <a:off x="6676642" y="250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1F61EAF8-10EE-DBBA-7586-BB92CF6C857F}"/>
              </a:ext>
            </a:extLst>
          </p:cNvPr>
          <p:cNvSpPr>
            <a:spLocks noChangeAspect="1"/>
          </p:cNvSpPr>
          <p:nvPr/>
        </p:nvSpPr>
        <p:spPr>
          <a:xfrm>
            <a:off x="6775343" y="2422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BE89C01-F87F-90B6-5E87-D3E7CED0B282}"/>
              </a:ext>
            </a:extLst>
          </p:cNvPr>
          <p:cNvSpPr>
            <a:spLocks noChangeAspect="1"/>
          </p:cNvSpPr>
          <p:nvPr/>
        </p:nvSpPr>
        <p:spPr>
          <a:xfrm>
            <a:off x="6462545" y="22414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67CA0472-CFE9-A8D6-39E5-7954539E8831}"/>
              </a:ext>
            </a:extLst>
          </p:cNvPr>
          <p:cNvSpPr>
            <a:spLocks noChangeAspect="1"/>
          </p:cNvSpPr>
          <p:nvPr/>
        </p:nvSpPr>
        <p:spPr>
          <a:xfrm>
            <a:off x="6561246" y="216315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id="{FFE797B0-65E1-184B-2169-FE173006A5B4}"/>
              </a:ext>
            </a:extLst>
          </p:cNvPr>
          <p:cNvSpPr>
            <a:spLocks noChangeAspect="1"/>
          </p:cNvSpPr>
          <p:nvPr/>
        </p:nvSpPr>
        <p:spPr>
          <a:xfrm>
            <a:off x="7150730" y="3927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D767AD69-348D-3305-CA89-B85BFD764975}"/>
              </a:ext>
            </a:extLst>
          </p:cNvPr>
          <p:cNvSpPr>
            <a:spLocks noChangeAspect="1"/>
          </p:cNvSpPr>
          <p:nvPr/>
        </p:nvSpPr>
        <p:spPr>
          <a:xfrm>
            <a:off x="6948476" y="37897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0D80B051-5290-34E3-7B23-25DE0A59955F}"/>
              </a:ext>
            </a:extLst>
          </p:cNvPr>
          <p:cNvSpPr>
            <a:spLocks noChangeAspect="1"/>
          </p:cNvSpPr>
          <p:nvPr/>
        </p:nvSpPr>
        <p:spPr>
          <a:xfrm>
            <a:off x="7099006" y="38205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id="{A611A3B0-6285-B88B-57A9-675176A750BF}"/>
              </a:ext>
            </a:extLst>
          </p:cNvPr>
          <p:cNvSpPr>
            <a:spLocks noChangeAspect="1"/>
          </p:cNvSpPr>
          <p:nvPr/>
        </p:nvSpPr>
        <p:spPr>
          <a:xfrm>
            <a:off x="7856040" y="23801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145F0181-4A24-0648-661C-259EF191341A}"/>
              </a:ext>
            </a:extLst>
          </p:cNvPr>
          <p:cNvSpPr>
            <a:spLocks noChangeAspect="1"/>
          </p:cNvSpPr>
          <p:nvPr/>
        </p:nvSpPr>
        <p:spPr>
          <a:xfrm>
            <a:off x="7716513" y="2365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9919B335-BC29-3935-077C-8C54AD2067C1}"/>
              </a:ext>
            </a:extLst>
          </p:cNvPr>
          <p:cNvSpPr>
            <a:spLocks noChangeAspect="1"/>
          </p:cNvSpPr>
          <p:nvPr/>
        </p:nvSpPr>
        <p:spPr>
          <a:xfrm>
            <a:off x="8008944" y="240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id="{EA587721-32CA-B47B-6592-E000B99851AE}"/>
              </a:ext>
            </a:extLst>
          </p:cNvPr>
          <p:cNvSpPr>
            <a:spLocks noChangeAspect="1"/>
          </p:cNvSpPr>
          <p:nvPr/>
        </p:nvSpPr>
        <p:spPr>
          <a:xfrm>
            <a:off x="7910616" y="2505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id="{A1B44D6E-7BB6-0E76-2F43-DE0257480742}"/>
              </a:ext>
            </a:extLst>
          </p:cNvPr>
          <p:cNvSpPr>
            <a:spLocks noChangeAspect="1"/>
          </p:cNvSpPr>
          <p:nvPr/>
        </p:nvSpPr>
        <p:spPr>
          <a:xfrm>
            <a:off x="7755177" y="2477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id="{9B60F6D7-66C8-B709-7A77-0E048A00B89E}"/>
              </a:ext>
            </a:extLst>
          </p:cNvPr>
          <p:cNvSpPr>
            <a:spLocks noChangeAspect="1"/>
          </p:cNvSpPr>
          <p:nvPr/>
        </p:nvSpPr>
        <p:spPr>
          <a:xfrm>
            <a:off x="7810321" y="2263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A6A770DF-036F-1469-46BE-1B26948FF670}"/>
              </a:ext>
            </a:extLst>
          </p:cNvPr>
          <p:cNvSpPr>
            <a:spLocks noChangeAspect="1"/>
          </p:cNvSpPr>
          <p:nvPr/>
        </p:nvSpPr>
        <p:spPr>
          <a:xfrm>
            <a:off x="7954741" y="23018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id="{48CC0052-7959-AD58-C9EE-EAD764BFFB03}"/>
              </a:ext>
            </a:extLst>
          </p:cNvPr>
          <p:cNvSpPr>
            <a:spLocks noChangeAspect="1"/>
          </p:cNvSpPr>
          <p:nvPr/>
        </p:nvSpPr>
        <p:spPr>
          <a:xfrm>
            <a:off x="7123659" y="271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id="{469B4045-63EB-8B2F-72AE-2F50A6F44123}"/>
              </a:ext>
            </a:extLst>
          </p:cNvPr>
          <p:cNvSpPr>
            <a:spLocks noChangeAspect="1"/>
          </p:cNvSpPr>
          <p:nvPr/>
        </p:nvSpPr>
        <p:spPr>
          <a:xfrm>
            <a:off x="7429781" y="37161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id="{92027B2F-C06B-8190-372E-9D039318B0B8}"/>
              </a:ext>
            </a:extLst>
          </p:cNvPr>
          <p:cNvSpPr>
            <a:spLocks noChangeAspect="1"/>
          </p:cNvSpPr>
          <p:nvPr/>
        </p:nvSpPr>
        <p:spPr>
          <a:xfrm>
            <a:off x="7547466" y="36336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3" name="Flowchart: Connector 602">
            <a:extLst>
              <a:ext uri="{FF2B5EF4-FFF2-40B4-BE49-F238E27FC236}">
                <a16:creationId xmlns:a16="http://schemas.microsoft.com/office/drawing/2014/main" id="{2375F4F9-F30F-C48F-ECC8-9C9B4FB7CD5C}"/>
              </a:ext>
            </a:extLst>
          </p:cNvPr>
          <p:cNvSpPr>
            <a:spLocks noChangeAspect="1"/>
          </p:cNvSpPr>
          <p:nvPr/>
        </p:nvSpPr>
        <p:spPr>
          <a:xfrm>
            <a:off x="7334576" y="20315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5" name="Flowchart: Connector 664">
            <a:extLst>
              <a:ext uri="{FF2B5EF4-FFF2-40B4-BE49-F238E27FC236}">
                <a16:creationId xmlns:a16="http://schemas.microsoft.com/office/drawing/2014/main" id="{B041507E-1B42-54F9-61AC-40EC4BF1E219}"/>
              </a:ext>
            </a:extLst>
          </p:cNvPr>
          <p:cNvSpPr>
            <a:spLocks noChangeAspect="1"/>
          </p:cNvSpPr>
          <p:nvPr/>
        </p:nvSpPr>
        <p:spPr>
          <a:xfrm>
            <a:off x="7487480" y="20543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3" name="Flowchart: Connector 682">
            <a:extLst>
              <a:ext uri="{FF2B5EF4-FFF2-40B4-BE49-F238E27FC236}">
                <a16:creationId xmlns:a16="http://schemas.microsoft.com/office/drawing/2014/main" id="{C2DA6B48-1724-084E-9F45-2EF37BBBB70C}"/>
              </a:ext>
            </a:extLst>
          </p:cNvPr>
          <p:cNvSpPr>
            <a:spLocks noChangeAspect="1"/>
          </p:cNvSpPr>
          <p:nvPr/>
        </p:nvSpPr>
        <p:spPr>
          <a:xfrm>
            <a:off x="7389152" y="2156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" name="Flowchart: Connector 695">
            <a:extLst>
              <a:ext uri="{FF2B5EF4-FFF2-40B4-BE49-F238E27FC236}">
                <a16:creationId xmlns:a16="http://schemas.microsoft.com/office/drawing/2014/main" id="{B3D81633-9280-DB9E-C452-BAD74550D6D6}"/>
              </a:ext>
            </a:extLst>
          </p:cNvPr>
          <p:cNvSpPr>
            <a:spLocks noChangeAspect="1"/>
          </p:cNvSpPr>
          <p:nvPr/>
        </p:nvSpPr>
        <p:spPr>
          <a:xfrm>
            <a:off x="7233713" y="21290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8" name="Flowchart: Connector 697">
            <a:extLst>
              <a:ext uri="{FF2B5EF4-FFF2-40B4-BE49-F238E27FC236}">
                <a16:creationId xmlns:a16="http://schemas.microsoft.com/office/drawing/2014/main" id="{AFD001D2-D9A3-9FAC-48FF-D5ADDA3A822D}"/>
              </a:ext>
            </a:extLst>
          </p:cNvPr>
          <p:cNvSpPr>
            <a:spLocks noChangeAspect="1"/>
          </p:cNvSpPr>
          <p:nvPr/>
        </p:nvSpPr>
        <p:spPr>
          <a:xfrm>
            <a:off x="7433277" y="1953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0" name="Flowchart: Connector 699">
            <a:extLst>
              <a:ext uri="{FF2B5EF4-FFF2-40B4-BE49-F238E27FC236}">
                <a16:creationId xmlns:a16="http://schemas.microsoft.com/office/drawing/2014/main" id="{A014F302-C3E3-252E-EAD8-2F2A14179065}"/>
              </a:ext>
            </a:extLst>
          </p:cNvPr>
          <p:cNvSpPr>
            <a:spLocks noChangeAspect="1"/>
          </p:cNvSpPr>
          <p:nvPr/>
        </p:nvSpPr>
        <p:spPr>
          <a:xfrm>
            <a:off x="7898555" y="21932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1" name="Flowchart: Connector 700">
            <a:extLst>
              <a:ext uri="{FF2B5EF4-FFF2-40B4-BE49-F238E27FC236}">
                <a16:creationId xmlns:a16="http://schemas.microsoft.com/office/drawing/2014/main" id="{97E6ADEB-C039-3C2B-4099-50AA4C1B44FA}"/>
              </a:ext>
            </a:extLst>
          </p:cNvPr>
          <p:cNvSpPr>
            <a:spLocks noChangeAspect="1"/>
          </p:cNvSpPr>
          <p:nvPr/>
        </p:nvSpPr>
        <p:spPr>
          <a:xfrm>
            <a:off x="7384609" y="14862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2" name="Flowchart: Connector 701">
            <a:extLst>
              <a:ext uri="{FF2B5EF4-FFF2-40B4-BE49-F238E27FC236}">
                <a16:creationId xmlns:a16="http://schemas.microsoft.com/office/drawing/2014/main" id="{0FAD6139-0C3F-8510-B15C-F498583E5D8D}"/>
              </a:ext>
            </a:extLst>
          </p:cNvPr>
          <p:cNvSpPr>
            <a:spLocks noChangeAspect="1"/>
          </p:cNvSpPr>
          <p:nvPr/>
        </p:nvSpPr>
        <p:spPr>
          <a:xfrm>
            <a:off x="7434726" y="15835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4" name="Flowchart: Connector 713">
            <a:extLst>
              <a:ext uri="{FF2B5EF4-FFF2-40B4-BE49-F238E27FC236}">
                <a16:creationId xmlns:a16="http://schemas.microsoft.com/office/drawing/2014/main" id="{5F22EF4B-5F4C-904E-83DE-7D80A3BFE5C8}"/>
              </a:ext>
            </a:extLst>
          </p:cNvPr>
          <p:cNvSpPr>
            <a:spLocks noChangeAspect="1"/>
          </p:cNvSpPr>
          <p:nvPr/>
        </p:nvSpPr>
        <p:spPr>
          <a:xfrm>
            <a:off x="7981439" y="37165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5" name="Flowchart: Connector 714">
            <a:extLst>
              <a:ext uri="{FF2B5EF4-FFF2-40B4-BE49-F238E27FC236}">
                <a16:creationId xmlns:a16="http://schemas.microsoft.com/office/drawing/2014/main" id="{D64C039B-F544-F96C-65AE-FBD994B2EDC6}"/>
              </a:ext>
            </a:extLst>
          </p:cNvPr>
          <p:cNvSpPr>
            <a:spLocks noChangeAspect="1"/>
          </p:cNvSpPr>
          <p:nvPr/>
        </p:nvSpPr>
        <p:spPr>
          <a:xfrm>
            <a:off x="7841912" y="37020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" name="Flowchart: Connector 715">
            <a:extLst>
              <a:ext uri="{FF2B5EF4-FFF2-40B4-BE49-F238E27FC236}">
                <a16:creationId xmlns:a16="http://schemas.microsoft.com/office/drawing/2014/main" id="{0C39A3AE-815F-BF86-7EC8-4A59A381BE39}"/>
              </a:ext>
            </a:extLst>
          </p:cNvPr>
          <p:cNvSpPr>
            <a:spLocks noChangeAspect="1"/>
          </p:cNvSpPr>
          <p:nvPr/>
        </p:nvSpPr>
        <p:spPr>
          <a:xfrm>
            <a:off x="8134343" y="3739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" name="Flowchart: Connector 716">
            <a:extLst>
              <a:ext uri="{FF2B5EF4-FFF2-40B4-BE49-F238E27FC236}">
                <a16:creationId xmlns:a16="http://schemas.microsoft.com/office/drawing/2014/main" id="{3D9CBF60-9313-6B8A-4473-DD594D923E99}"/>
              </a:ext>
            </a:extLst>
          </p:cNvPr>
          <p:cNvSpPr>
            <a:spLocks noChangeAspect="1"/>
          </p:cNvSpPr>
          <p:nvPr/>
        </p:nvSpPr>
        <p:spPr>
          <a:xfrm>
            <a:off x="8036015" y="38417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" name="Flowchart: Connector 717">
            <a:extLst>
              <a:ext uri="{FF2B5EF4-FFF2-40B4-BE49-F238E27FC236}">
                <a16:creationId xmlns:a16="http://schemas.microsoft.com/office/drawing/2014/main" id="{F7D21B77-B406-B3C2-8B62-ADB0917E5737}"/>
              </a:ext>
            </a:extLst>
          </p:cNvPr>
          <p:cNvSpPr>
            <a:spLocks noChangeAspect="1"/>
          </p:cNvSpPr>
          <p:nvPr/>
        </p:nvSpPr>
        <p:spPr>
          <a:xfrm>
            <a:off x="7935720" y="36003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" name="Flowchart: Connector 718">
            <a:extLst>
              <a:ext uri="{FF2B5EF4-FFF2-40B4-BE49-F238E27FC236}">
                <a16:creationId xmlns:a16="http://schemas.microsoft.com/office/drawing/2014/main" id="{0A23BE93-CA4A-868A-7D9E-EE525D45E598}"/>
              </a:ext>
            </a:extLst>
          </p:cNvPr>
          <p:cNvSpPr>
            <a:spLocks noChangeAspect="1"/>
          </p:cNvSpPr>
          <p:nvPr/>
        </p:nvSpPr>
        <p:spPr>
          <a:xfrm>
            <a:off x="8080140" y="36381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" name="Flowchart: Connector 719">
            <a:extLst>
              <a:ext uri="{FF2B5EF4-FFF2-40B4-BE49-F238E27FC236}">
                <a16:creationId xmlns:a16="http://schemas.microsoft.com/office/drawing/2014/main" id="{51DAFB3F-A805-0866-DCB0-51BAFAC4E023}"/>
              </a:ext>
            </a:extLst>
          </p:cNvPr>
          <p:cNvSpPr>
            <a:spLocks noChangeAspect="1"/>
          </p:cNvSpPr>
          <p:nvPr/>
        </p:nvSpPr>
        <p:spPr>
          <a:xfrm>
            <a:off x="7946420" y="3930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3" name="Flowchart: Connector 722">
            <a:extLst>
              <a:ext uri="{FF2B5EF4-FFF2-40B4-BE49-F238E27FC236}">
                <a16:creationId xmlns:a16="http://schemas.microsoft.com/office/drawing/2014/main" id="{01C70C5C-89EB-2206-7589-BCAEE619FF1C}"/>
              </a:ext>
            </a:extLst>
          </p:cNvPr>
          <p:cNvSpPr>
            <a:spLocks noChangeAspect="1"/>
          </p:cNvSpPr>
          <p:nvPr/>
        </p:nvSpPr>
        <p:spPr>
          <a:xfrm>
            <a:off x="5411947" y="17296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5" name="Flowchart: Connector 724">
            <a:extLst>
              <a:ext uri="{FF2B5EF4-FFF2-40B4-BE49-F238E27FC236}">
                <a16:creationId xmlns:a16="http://schemas.microsoft.com/office/drawing/2014/main" id="{2E876603-0313-03C7-E4E0-A13C1AA9A110}"/>
              </a:ext>
            </a:extLst>
          </p:cNvPr>
          <p:cNvSpPr>
            <a:spLocks noChangeAspect="1"/>
          </p:cNvSpPr>
          <p:nvPr/>
        </p:nvSpPr>
        <p:spPr>
          <a:xfrm>
            <a:off x="7685496" y="3672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6" name="Flowchart: Connector 725">
            <a:extLst>
              <a:ext uri="{FF2B5EF4-FFF2-40B4-BE49-F238E27FC236}">
                <a16:creationId xmlns:a16="http://schemas.microsoft.com/office/drawing/2014/main" id="{E3FE3EBF-AEDF-C3F6-4FC5-4B99C18CAB70}"/>
              </a:ext>
            </a:extLst>
          </p:cNvPr>
          <p:cNvSpPr>
            <a:spLocks noChangeAspect="1"/>
          </p:cNvSpPr>
          <p:nvPr/>
        </p:nvSpPr>
        <p:spPr>
          <a:xfrm>
            <a:off x="7740072" y="37979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7" name="Flowchart: Connector 726">
            <a:extLst>
              <a:ext uri="{FF2B5EF4-FFF2-40B4-BE49-F238E27FC236}">
                <a16:creationId xmlns:a16="http://schemas.microsoft.com/office/drawing/2014/main" id="{0F031400-121C-8099-79FA-48A167D3970E}"/>
              </a:ext>
            </a:extLst>
          </p:cNvPr>
          <p:cNvSpPr>
            <a:spLocks noChangeAspect="1"/>
          </p:cNvSpPr>
          <p:nvPr/>
        </p:nvSpPr>
        <p:spPr>
          <a:xfrm>
            <a:off x="7784197" y="3594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3" name="Flowchart: Connector 742">
            <a:extLst>
              <a:ext uri="{FF2B5EF4-FFF2-40B4-BE49-F238E27FC236}">
                <a16:creationId xmlns:a16="http://schemas.microsoft.com/office/drawing/2014/main" id="{0999EAB3-2AE4-3168-0E69-804041BB5782}"/>
              </a:ext>
            </a:extLst>
          </p:cNvPr>
          <p:cNvSpPr>
            <a:spLocks noChangeAspect="1"/>
          </p:cNvSpPr>
          <p:nvPr/>
        </p:nvSpPr>
        <p:spPr>
          <a:xfrm>
            <a:off x="7998518" y="4612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4" name="Flowchart: Connector 743">
            <a:extLst>
              <a:ext uri="{FF2B5EF4-FFF2-40B4-BE49-F238E27FC236}">
                <a16:creationId xmlns:a16="http://schemas.microsoft.com/office/drawing/2014/main" id="{330BB8AE-8863-0E23-B2D9-87E1C3DA0B7E}"/>
              </a:ext>
            </a:extLst>
          </p:cNvPr>
          <p:cNvSpPr>
            <a:spLocks noChangeAspect="1"/>
          </p:cNvSpPr>
          <p:nvPr/>
        </p:nvSpPr>
        <p:spPr>
          <a:xfrm>
            <a:off x="7858991" y="45981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5" name="Flowchart: Connector 744">
            <a:extLst>
              <a:ext uri="{FF2B5EF4-FFF2-40B4-BE49-F238E27FC236}">
                <a16:creationId xmlns:a16="http://schemas.microsoft.com/office/drawing/2014/main" id="{A6D870CD-A2E2-B97B-BB47-721E5598B505}"/>
              </a:ext>
            </a:extLst>
          </p:cNvPr>
          <p:cNvSpPr>
            <a:spLocks noChangeAspect="1"/>
          </p:cNvSpPr>
          <p:nvPr/>
        </p:nvSpPr>
        <p:spPr>
          <a:xfrm>
            <a:off x="8151422" y="46354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6" name="Flowchart: Connector 745">
            <a:extLst>
              <a:ext uri="{FF2B5EF4-FFF2-40B4-BE49-F238E27FC236}">
                <a16:creationId xmlns:a16="http://schemas.microsoft.com/office/drawing/2014/main" id="{6617D0EF-141B-7D0C-1A41-EC74609DDBC7}"/>
              </a:ext>
            </a:extLst>
          </p:cNvPr>
          <p:cNvSpPr>
            <a:spLocks noChangeAspect="1"/>
          </p:cNvSpPr>
          <p:nvPr/>
        </p:nvSpPr>
        <p:spPr>
          <a:xfrm>
            <a:off x="8053094" y="47378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" name="Flowchart: Connector 746">
            <a:extLst>
              <a:ext uri="{FF2B5EF4-FFF2-40B4-BE49-F238E27FC236}">
                <a16:creationId xmlns:a16="http://schemas.microsoft.com/office/drawing/2014/main" id="{4E317E45-9187-8DAB-0626-FEFDFD4B0F1F}"/>
              </a:ext>
            </a:extLst>
          </p:cNvPr>
          <p:cNvSpPr>
            <a:spLocks noChangeAspect="1"/>
          </p:cNvSpPr>
          <p:nvPr/>
        </p:nvSpPr>
        <p:spPr>
          <a:xfrm>
            <a:off x="7897655" y="47100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8" name="Flowchart: Connector 747">
            <a:extLst>
              <a:ext uri="{FF2B5EF4-FFF2-40B4-BE49-F238E27FC236}">
                <a16:creationId xmlns:a16="http://schemas.microsoft.com/office/drawing/2014/main" id="{07625FFA-F27C-16B5-C7FC-30EE3808D09C}"/>
              </a:ext>
            </a:extLst>
          </p:cNvPr>
          <p:cNvSpPr>
            <a:spLocks noChangeAspect="1"/>
          </p:cNvSpPr>
          <p:nvPr/>
        </p:nvSpPr>
        <p:spPr>
          <a:xfrm>
            <a:off x="7952799" y="44963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9" name="Flowchart: Connector 748">
            <a:extLst>
              <a:ext uri="{FF2B5EF4-FFF2-40B4-BE49-F238E27FC236}">
                <a16:creationId xmlns:a16="http://schemas.microsoft.com/office/drawing/2014/main" id="{BAEA3AC3-D4B5-2B30-05B6-A012005B7902}"/>
              </a:ext>
            </a:extLst>
          </p:cNvPr>
          <p:cNvSpPr>
            <a:spLocks noChangeAspect="1"/>
          </p:cNvSpPr>
          <p:nvPr/>
        </p:nvSpPr>
        <p:spPr>
          <a:xfrm>
            <a:off x="8097219" y="45342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3" name="Flowchart: Connector 752">
            <a:extLst>
              <a:ext uri="{FF2B5EF4-FFF2-40B4-BE49-F238E27FC236}">
                <a16:creationId xmlns:a16="http://schemas.microsoft.com/office/drawing/2014/main" id="{573E8D17-3332-1138-49DC-01F2A87BB263}"/>
              </a:ext>
            </a:extLst>
          </p:cNvPr>
          <p:cNvSpPr>
            <a:spLocks noChangeAspect="1"/>
          </p:cNvSpPr>
          <p:nvPr/>
        </p:nvSpPr>
        <p:spPr>
          <a:xfrm>
            <a:off x="6290826" y="3752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5" name="Flowchart: Connector 754">
            <a:extLst>
              <a:ext uri="{FF2B5EF4-FFF2-40B4-BE49-F238E27FC236}">
                <a16:creationId xmlns:a16="http://schemas.microsoft.com/office/drawing/2014/main" id="{DEDD1A61-7E79-24EC-A9D6-B685CEC79B02}"/>
              </a:ext>
            </a:extLst>
          </p:cNvPr>
          <p:cNvSpPr>
            <a:spLocks noChangeAspect="1"/>
          </p:cNvSpPr>
          <p:nvPr/>
        </p:nvSpPr>
        <p:spPr>
          <a:xfrm>
            <a:off x="6443730" y="37758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6" name="Flowchart: Connector 755">
            <a:extLst>
              <a:ext uri="{FF2B5EF4-FFF2-40B4-BE49-F238E27FC236}">
                <a16:creationId xmlns:a16="http://schemas.microsoft.com/office/drawing/2014/main" id="{FD8FD03B-529D-B924-078B-BB568ADD9A38}"/>
              </a:ext>
            </a:extLst>
          </p:cNvPr>
          <p:cNvSpPr>
            <a:spLocks noChangeAspect="1"/>
          </p:cNvSpPr>
          <p:nvPr/>
        </p:nvSpPr>
        <p:spPr>
          <a:xfrm>
            <a:off x="6345402" y="38782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9" name="Flowchart: Connector 758">
            <a:extLst>
              <a:ext uri="{FF2B5EF4-FFF2-40B4-BE49-F238E27FC236}">
                <a16:creationId xmlns:a16="http://schemas.microsoft.com/office/drawing/2014/main" id="{5FF8FD38-A99C-1AC6-D8B3-9619C27AA738}"/>
              </a:ext>
            </a:extLst>
          </p:cNvPr>
          <p:cNvSpPr>
            <a:spLocks noChangeAspect="1"/>
          </p:cNvSpPr>
          <p:nvPr/>
        </p:nvSpPr>
        <p:spPr>
          <a:xfrm>
            <a:off x="6389527" y="36746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0" name="Flowchart: Connector 759">
            <a:extLst>
              <a:ext uri="{FF2B5EF4-FFF2-40B4-BE49-F238E27FC236}">
                <a16:creationId xmlns:a16="http://schemas.microsoft.com/office/drawing/2014/main" id="{2270C054-8C3C-794F-290A-5BD001741254}"/>
              </a:ext>
            </a:extLst>
          </p:cNvPr>
          <p:cNvSpPr>
            <a:spLocks noChangeAspect="1"/>
          </p:cNvSpPr>
          <p:nvPr/>
        </p:nvSpPr>
        <p:spPr>
          <a:xfrm>
            <a:off x="7982937" y="5216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1" name="Flowchart: Connector 760">
            <a:extLst>
              <a:ext uri="{FF2B5EF4-FFF2-40B4-BE49-F238E27FC236}">
                <a16:creationId xmlns:a16="http://schemas.microsoft.com/office/drawing/2014/main" id="{F0BFAD2D-AFF8-3F30-39C1-14B98B6428D8}"/>
              </a:ext>
            </a:extLst>
          </p:cNvPr>
          <p:cNvSpPr>
            <a:spLocks noChangeAspect="1"/>
          </p:cNvSpPr>
          <p:nvPr/>
        </p:nvSpPr>
        <p:spPr>
          <a:xfrm>
            <a:off x="7839033" y="52165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2" name="Flowchart: Connector 761">
            <a:extLst>
              <a:ext uri="{FF2B5EF4-FFF2-40B4-BE49-F238E27FC236}">
                <a16:creationId xmlns:a16="http://schemas.microsoft.com/office/drawing/2014/main" id="{F0DBD542-AF7A-2C4D-5A28-0D923CF527FC}"/>
              </a:ext>
            </a:extLst>
          </p:cNvPr>
          <p:cNvSpPr>
            <a:spLocks noChangeAspect="1"/>
          </p:cNvSpPr>
          <p:nvPr/>
        </p:nvSpPr>
        <p:spPr>
          <a:xfrm>
            <a:off x="8135841" y="5239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Flowchart: Connector 762">
            <a:extLst>
              <a:ext uri="{FF2B5EF4-FFF2-40B4-BE49-F238E27FC236}">
                <a16:creationId xmlns:a16="http://schemas.microsoft.com/office/drawing/2014/main" id="{8ED74DE2-5430-66B0-2F1A-6335A0EDDF2B}"/>
              </a:ext>
            </a:extLst>
          </p:cNvPr>
          <p:cNvSpPr>
            <a:spLocks noChangeAspect="1"/>
          </p:cNvSpPr>
          <p:nvPr/>
        </p:nvSpPr>
        <p:spPr>
          <a:xfrm>
            <a:off x="8042434" y="5355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4" name="Flowchart: Connector 763">
            <a:extLst>
              <a:ext uri="{FF2B5EF4-FFF2-40B4-BE49-F238E27FC236}">
                <a16:creationId xmlns:a16="http://schemas.microsoft.com/office/drawing/2014/main" id="{7BDB6488-E6BE-ECB7-C40D-27575526F4D4}"/>
              </a:ext>
            </a:extLst>
          </p:cNvPr>
          <p:cNvSpPr>
            <a:spLocks noChangeAspect="1"/>
          </p:cNvSpPr>
          <p:nvPr/>
        </p:nvSpPr>
        <p:spPr>
          <a:xfrm>
            <a:off x="7891440" y="53324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5" name="Flowchart: Connector 764">
            <a:extLst>
              <a:ext uri="{FF2B5EF4-FFF2-40B4-BE49-F238E27FC236}">
                <a16:creationId xmlns:a16="http://schemas.microsoft.com/office/drawing/2014/main" id="{5F96C85D-B8FC-E18D-A135-4BF44987AAC1}"/>
              </a:ext>
            </a:extLst>
          </p:cNvPr>
          <p:cNvSpPr>
            <a:spLocks noChangeAspect="1"/>
          </p:cNvSpPr>
          <p:nvPr/>
        </p:nvSpPr>
        <p:spPr>
          <a:xfrm>
            <a:off x="7937218" y="51003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6" name="Flowchart: Connector 765">
            <a:extLst>
              <a:ext uri="{FF2B5EF4-FFF2-40B4-BE49-F238E27FC236}">
                <a16:creationId xmlns:a16="http://schemas.microsoft.com/office/drawing/2014/main" id="{42FFEE59-559A-82C1-556B-56C4C4BC1D22}"/>
              </a:ext>
            </a:extLst>
          </p:cNvPr>
          <p:cNvSpPr>
            <a:spLocks noChangeAspect="1"/>
          </p:cNvSpPr>
          <p:nvPr/>
        </p:nvSpPr>
        <p:spPr>
          <a:xfrm>
            <a:off x="8081638" y="5138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" name="Flowchart: Connector 773">
            <a:extLst>
              <a:ext uri="{FF2B5EF4-FFF2-40B4-BE49-F238E27FC236}">
                <a16:creationId xmlns:a16="http://schemas.microsoft.com/office/drawing/2014/main" id="{F0D46CCF-F26F-7525-5DC9-38D33CEDA3DD}"/>
              </a:ext>
            </a:extLst>
          </p:cNvPr>
          <p:cNvSpPr>
            <a:spLocks noChangeAspect="1"/>
          </p:cNvSpPr>
          <p:nvPr/>
        </p:nvSpPr>
        <p:spPr>
          <a:xfrm>
            <a:off x="5904681" y="49453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6" name="Flowchart: Connector 775">
            <a:extLst>
              <a:ext uri="{FF2B5EF4-FFF2-40B4-BE49-F238E27FC236}">
                <a16:creationId xmlns:a16="http://schemas.microsoft.com/office/drawing/2014/main" id="{78A1399B-9BE1-A575-F5A6-9E34A5A6EB67}"/>
              </a:ext>
            </a:extLst>
          </p:cNvPr>
          <p:cNvSpPr>
            <a:spLocks noChangeAspect="1"/>
          </p:cNvSpPr>
          <p:nvPr/>
        </p:nvSpPr>
        <p:spPr>
          <a:xfrm>
            <a:off x="6054839" y="49355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7" name="Flowchart: Connector 776">
            <a:extLst>
              <a:ext uri="{FF2B5EF4-FFF2-40B4-BE49-F238E27FC236}">
                <a16:creationId xmlns:a16="http://schemas.microsoft.com/office/drawing/2014/main" id="{3E9FA48A-B2A1-4727-FD03-291F8E072ADB}"/>
              </a:ext>
            </a:extLst>
          </p:cNvPr>
          <p:cNvSpPr>
            <a:spLocks noChangeAspect="1"/>
          </p:cNvSpPr>
          <p:nvPr/>
        </p:nvSpPr>
        <p:spPr>
          <a:xfrm>
            <a:off x="5975901" y="50515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8" name="Flowchart: Connector 777">
            <a:extLst>
              <a:ext uri="{FF2B5EF4-FFF2-40B4-BE49-F238E27FC236}">
                <a16:creationId xmlns:a16="http://schemas.microsoft.com/office/drawing/2014/main" id="{8E6D3AB4-B5A3-4257-FF88-F220DD380098}"/>
              </a:ext>
            </a:extLst>
          </p:cNvPr>
          <p:cNvSpPr>
            <a:spLocks noChangeAspect="1"/>
          </p:cNvSpPr>
          <p:nvPr/>
        </p:nvSpPr>
        <p:spPr>
          <a:xfrm>
            <a:off x="7408515" y="49456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9" name="Flowchart: Connector 778">
            <a:extLst>
              <a:ext uri="{FF2B5EF4-FFF2-40B4-BE49-F238E27FC236}">
                <a16:creationId xmlns:a16="http://schemas.microsoft.com/office/drawing/2014/main" id="{9BABFC6F-9EE5-4CD3-D610-42E25DCE33D4}"/>
              </a:ext>
            </a:extLst>
          </p:cNvPr>
          <p:cNvSpPr>
            <a:spLocks noChangeAspect="1"/>
          </p:cNvSpPr>
          <p:nvPr/>
        </p:nvSpPr>
        <p:spPr>
          <a:xfrm>
            <a:off x="5866601" y="47944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0" name="Flowchart: Connector 779">
            <a:extLst>
              <a:ext uri="{FF2B5EF4-FFF2-40B4-BE49-F238E27FC236}">
                <a16:creationId xmlns:a16="http://schemas.microsoft.com/office/drawing/2014/main" id="{F9246517-F93C-B95B-BC38-46539707E57E}"/>
              </a:ext>
            </a:extLst>
          </p:cNvPr>
          <p:cNvSpPr>
            <a:spLocks noChangeAspect="1"/>
          </p:cNvSpPr>
          <p:nvPr/>
        </p:nvSpPr>
        <p:spPr>
          <a:xfrm>
            <a:off x="6000636" y="4834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2" name="Flowchart: Connector 661">
            <a:extLst>
              <a:ext uri="{FF2B5EF4-FFF2-40B4-BE49-F238E27FC236}">
                <a16:creationId xmlns:a16="http://schemas.microsoft.com/office/drawing/2014/main" id="{88725652-6102-3D24-66FC-D070CCB7BCBC}"/>
              </a:ext>
            </a:extLst>
          </p:cNvPr>
          <p:cNvSpPr>
            <a:spLocks noChangeAspect="1"/>
          </p:cNvSpPr>
          <p:nvPr/>
        </p:nvSpPr>
        <p:spPr>
          <a:xfrm>
            <a:off x="7747870" y="46826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7" name="Flowchart: Connector 696">
            <a:extLst>
              <a:ext uri="{FF2B5EF4-FFF2-40B4-BE49-F238E27FC236}">
                <a16:creationId xmlns:a16="http://schemas.microsoft.com/office/drawing/2014/main" id="{03A9EDC6-79CA-7B5F-CB21-988DF3378F24}"/>
              </a:ext>
            </a:extLst>
          </p:cNvPr>
          <p:cNvSpPr>
            <a:spLocks noChangeAspect="1"/>
          </p:cNvSpPr>
          <p:nvPr/>
        </p:nvSpPr>
        <p:spPr>
          <a:xfrm>
            <a:off x="7954415" y="4825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9" name="Flowchart: Connector 768">
            <a:extLst>
              <a:ext uri="{FF2B5EF4-FFF2-40B4-BE49-F238E27FC236}">
                <a16:creationId xmlns:a16="http://schemas.microsoft.com/office/drawing/2014/main" id="{F9277E79-8BCD-1C51-0CA4-F77AB04F6F8A}"/>
              </a:ext>
            </a:extLst>
          </p:cNvPr>
          <p:cNvSpPr>
            <a:spLocks noChangeAspect="1"/>
          </p:cNvSpPr>
          <p:nvPr/>
        </p:nvSpPr>
        <p:spPr>
          <a:xfrm>
            <a:off x="7801202" y="4793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2" name="Flowchart: Connector 841">
            <a:extLst>
              <a:ext uri="{FF2B5EF4-FFF2-40B4-BE49-F238E27FC236}">
                <a16:creationId xmlns:a16="http://schemas.microsoft.com/office/drawing/2014/main" id="{D1C88CE7-D826-34CE-532F-7B421EFCBE6E}"/>
              </a:ext>
            </a:extLst>
          </p:cNvPr>
          <p:cNvSpPr>
            <a:spLocks noChangeAspect="1"/>
          </p:cNvSpPr>
          <p:nvPr/>
        </p:nvSpPr>
        <p:spPr>
          <a:xfrm>
            <a:off x="7611501" y="51057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Flowchart: Connector 842">
            <a:extLst>
              <a:ext uri="{FF2B5EF4-FFF2-40B4-BE49-F238E27FC236}">
                <a16:creationId xmlns:a16="http://schemas.microsoft.com/office/drawing/2014/main" id="{A0A178E9-D0A4-3FD2-F1BF-5E49F83B5892}"/>
              </a:ext>
            </a:extLst>
          </p:cNvPr>
          <p:cNvSpPr>
            <a:spLocks noChangeAspect="1"/>
          </p:cNvSpPr>
          <p:nvPr/>
        </p:nvSpPr>
        <p:spPr>
          <a:xfrm>
            <a:off x="7471974" y="50912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Flowchart: Connector 845">
            <a:extLst>
              <a:ext uri="{FF2B5EF4-FFF2-40B4-BE49-F238E27FC236}">
                <a16:creationId xmlns:a16="http://schemas.microsoft.com/office/drawing/2014/main" id="{A5EA0AE1-4EBF-F964-DC91-F1585CEEA9AE}"/>
              </a:ext>
            </a:extLst>
          </p:cNvPr>
          <p:cNvSpPr>
            <a:spLocks noChangeAspect="1"/>
          </p:cNvSpPr>
          <p:nvPr/>
        </p:nvSpPr>
        <p:spPr>
          <a:xfrm>
            <a:off x="7510638" y="5203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Flowchart: Connector 846">
            <a:extLst>
              <a:ext uri="{FF2B5EF4-FFF2-40B4-BE49-F238E27FC236}">
                <a16:creationId xmlns:a16="http://schemas.microsoft.com/office/drawing/2014/main" id="{B83941D7-EA94-3F25-42B1-328FDB94785D}"/>
              </a:ext>
            </a:extLst>
          </p:cNvPr>
          <p:cNvSpPr>
            <a:spLocks noChangeAspect="1"/>
          </p:cNvSpPr>
          <p:nvPr/>
        </p:nvSpPr>
        <p:spPr>
          <a:xfrm>
            <a:off x="7565782" y="49894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Flowchart: Connector 850">
            <a:extLst>
              <a:ext uri="{FF2B5EF4-FFF2-40B4-BE49-F238E27FC236}">
                <a16:creationId xmlns:a16="http://schemas.microsoft.com/office/drawing/2014/main" id="{63851D75-B259-A2A6-E1F8-040ECE0342A3}"/>
              </a:ext>
            </a:extLst>
          </p:cNvPr>
          <p:cNvSpPr>
            <a:spLocks noChangeAspect="1"/>
          </p:cNvSpPr>
          <p:nvPr/>
        </p:nvSpPr>
        <p:spPr>
          <a:xfrm>
            <a:off x="6945655" y="5185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Flowchart: Connector 851">
            <a:extLst>
              <a:ext uri="{FF2B5EF4-FFF2-40B4-BE49-F238E27FC236}">
                <a16:creationId xmlns:a16="http://schemas.microsoft.com/office/drawing/2014/main" id="{7450DABC-4277-CE62-C918-E2F121BAD010}"/>
              </a:ext>
            </a:extLst>
          </p:cNvPr>
          <p:cNvSpPr>
            <a:spLocks noChangeAspect="1"/>
          </p:cNvSpPr>
          <p:nvPr/>
        </p:nvSpPr>
        <p:spPr>
          <a:xfrm>
            <a:off x="7089543" y="52244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Flowchart: Connector 852">
            <a:extLst>
              <a:ext uri="{FF2B5EF4-FFF2-40B4-BE49-F238E27FC236}">
                <a16:creationId xmlns:a16="http://schemas.microsoft.com/office/drawing/2014/main" id="{18F9BE15-5376-50EF-B2D4-3FDFF39A05FB}"/>
              </a:ext>
            </a:extLst>
          </p:cNvPr>
          <p:cNvSpPr>
            <a:spLocks noChangeAspect="1"/>
          </p:cNvSpPr>
          <p:nvPr/>
        </p:nvSpPr>
        <p:spPr>
          <a:xfrm>
            <a:off x="7001032" y="53420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5" name="Flowchart: Connector 854">
            <a:extLst>
              <a:ext uri="{FF2B5EF4-FFF2-40B4-BE49-F238E27FC236}">
                <a16:creationId xmlns:a16="http://schemas.microsoft.com/office/drawing/2014/main" id="{24971992-9D91-575E-8B2E-0644EB1A1FB8}"/>
              </a:ext>
            </a:extLst>
          </p:cNvPr>
          <p:cNvSpPr>
            <a:spLocks noChangeAspect="1"/>
          </p:cNvSpPr>
          <p:nvPr/>
        </p:nvSpPr>
        <p:spPr>
          <a:xfrm>
            <a:off x="7033222" y="5107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6" name="Flowchart: Connector 855">
            <a:extLst>
              <a:ext uri="{FF2B5EF4-FFF2-40B4-BE49-F238E27FC236}">
                <a16:creationId xmlns:a16="http://schemas.microsoft.com/office/drawing/2014/main" id="{26811D7C-7B4C-7CFD-9CC3-C2E79254FFE6}"/>
              </a:ext>
            </a:extLst>
          </p:cNvPr>
          <p:cNvSpPr>
            <a:spLocks noChangeAspect="1"/>
          </p:cNvSpPr>
          <p:nvPr/>
        </p:nvSpPr>
        <p:spPr>
          <a:xfrm>
            <a:off x="6259015" y="51105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7" name="Flowchart: Connector 856">
            <a:extLst>
              <a:ext uri="{FF2B5EF4-FFF2-40B4-BE49-F238E27FC236}">
                <a16:creationId xmlns:a16="http://schemas.microsoft.com/office/drawing/2014/main" id="{A5748A6E-9CF6-7E35-FCE5-D04212FE8068}"/>
              </a:ext>
            </a:extLst>
          </p:cNvPr>
          <p:cNvSpPr>
            <a:spLocks noChangeAspect="1"/>
          </p:cNvSpPr>
          <p:nvPr/>
        </p:nvSpPr>
        <p:spPr>
          <a:xfrm>
            <a:off x="6119488" y="50961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8" name="Flowchart: Connector 857">
            <a:extLst>
              <a:ext uri="{FF2B5EF4-FFF2-40B4-BE49-F238E27FC236}">
                <a16:creationId xmlns:a16="http://schemas.microsoft.com/office/drawing/2014/main" id="{695B71B4-08D5-61C2-2CFD-689EE1B3F8AB}"/>
              </a:ext>
            </a:extLst>
          </p:cNvPr>
          <p:cNvSpPr>
            <a:spLocks noChangeAspect="1"/>
          </p:cNvSpPr>
          <p:nvPr/>
        </p:nvSpPr>
        <p:spPr>
          <a:xfrm>
            <a:off x="6388435" y="51610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9" name="Flowchart: Connector 858">
            <a:extLst>
              <a:ext uri="{FF2B5EF4-FFF2-40B4-BE49-F238E27FC236}">
                <a16:creationId xmlns:a16="http://schemas.microsoft.com/office/drawing/2014/main" id="{A53759C7-43F9-01D8-811C-A46F3F04EE41}"/>
              </a:ext>
            </a:extLst>
          </p:cNvPr>
          <p:cNvSpPr>
            <a:spLocks noChangeAspect="1"/>
          </p:cNvSpPr>
          <p:nvPr/>
        </p:nvSpPr>
        <p:spPr>
          <a:xfrm>
            <a:off x="6158152" y="52080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Flowchart: Connector 859">
            <a:extLst>
              <a:ext uri="{FF2B5EF4-FFF2-40B4-BE49-F238E27FC236}">
                <a16:creationId xmlns:a16="http://schemas.microsoft.com/office/drawing/2014/main" id="{706CC2D8-822E-4C55-B3C7-B7721781A1BC}"/>
              </a:ext>
            </a:extLst>
          </p:cNvPr>
          <p:cNvSpPr>
            <a:spLocks noChangeAspect="1"/>
          </p:cNvSpPr>
          <p:nvPr/>
        </p:nvSpPr>
        <p:spPr>
          <a:xfrm>
            <a:off x="6213296" y="49943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1" name="Flowchart: Connector 860">
            <a:extLst>
              <a:ext uri="{FF2B5EF4-FFF2-40B4-BE49-F238E27FC236}">
                <a16:creationId xmlns:a16="http://schemas.microsoft.com/office/drawing/2014/main" id="{B1B97871-1C76-DD89-9931-B0DBEDDB11D5}"/>
              </a:ext>
            </a:extLst>
          </p:cNvPr>
          <p:cNvSpPr>
            <a:spLocks noChangeAspect="1"/>
          </p:cNvSpPr>
          <p:nvPr/>
        </p:nvSpPr>
        <p:spPr>
          <a:xfrm>
            <a:off x="7189000" y="5520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2" name="Flowchart: Connector 861">
            <a:extLst>
              <a:ext uri="{FF2B5EF4-FFF2-40B4-BE49-F238E27FC236}">
                <a16:creationId xmlns:a16="http://schemas.microsoft.com/office/drawing/2014/main" id="{4BCC58C7-B458-6D1A-876E-3EBA69C1A25F}"/>
              </a:ext>
            </a:extLst>
          </p:cNvPr>
          <p:cNvSpPr>
            <a:spLocks noChangeAspect="1"/>
          </p:cNvSpPr>
          <p:nvPr/>
        </p:nvSpPr>
        <p:spPr>
          <a:xfrm>
            <a:off x="7334230" y="55549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3" name="Flowchart: Connector 862">
            <a:extLst>
              <a:ext uri="{FF2B5EF4-FFF2-40B4-BE49-F238E27FC236}">
                <a16:creationId xmlns:a16="http://schemas.microsoft.com/office/drawing/2014/main" id="{6A3498CB-C03B-C8A5-3C82-6C7DE53309EC}"/>
              </a:ext>
            </a:extLst>
          </p:cNvPr>
          <p:cNvSpPr>
            <a:spLocks noChangeAspect="1"/>
          </p:cNvSpPr>
          <p:nvPr/>
        </p:nvSpPr>
        <p:spPr>
          <a:xfrm>
            <a:off x="7236989" y="56743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4" name="Flowchart: Connector 863">
            <a:extLst>
              <a:ext uri="{FF2B5EF4-FFF2-40B4-BE49-F238E27FC236}">
                <a16:creationId xmlns:a16="http://schemas.microsoft.com/office/drawing/2014/main" id="{68223B4C-2260-66FE-8892-1C3A34322F46}"/>
              </a:ext>
            </a:extLst>
          </p:cNvPr>
          <p:cNvSpPr>
            <a:spLocks noChangeAspect="1"/>
          </p:cNvSpPr>
          <p:nvPr/>
        </p:nvSpPr>
        <p:spPr>
          <a:xfrm>
            <a:off x="7088137" y="561836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5" name="Flowchart: Connector 864">
            <a:extLst>
              <a:ext uri="{FF2B5EF4-FFF2-40B4-BE49-F238E27FC236}">
                <a16:creationId xmlns:a16="http://schemas.microsoft.com/office/drawing/2014/main" id="{BA06860B-1D38-9482-0B84-5E077F4ECF8D}"/>
              </a:ext>
            </a:extLst>
          </p:cNvPr>
          <p:cNvSpPr>
            <a:spLocks noChangeAspect="1"/>
          </p:cNvSpPr>
          <p:nvPr/>
        </p:nvSpPr>
        <p:spPr>
          <a:xfrm>
            <a:off x="7133067" y="538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7" name="Flowchart: Connector 866">
            <a:extLst>
              <a:ext uri="{FF2B5EF4-FFF2-40B4-BE49-F238E27FC236}">
                <a16:creationId xmlns:a16="http://schemas.microsoft.com/office/drawing/2014/main" id="{FDE8F471-BEC3-96CD-0430-27E717E86980}"/>
              </a:ext>
            </a:extLst>
          </p:cNvPr>
          <p:cNvSpPr>
            <a:spLocks noChangeAspect="1"/>
          </p:cNvSpPr>
          <p:nvPr/>
        </p:nvSpPr>
        <p:spPr>
          <a:xfrm>
            <a:off x="6827852" y="56972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8" name="Flowchart: Connector 867">
            <a:extLst>
              <a:ext uri="{FF2B5EF4-FFF2-40B4-BE49-F238E27FC236}">
                <a16:creationId xmlns:a16="http://schemas.microsoft.com/office/drawing/2014/main" id="{E7E02887-CAA5-E14F-BCB3-777A13688B20}"/>
              </a:ext>
            </a:extLst>
          </p:cNvPr>
          <p:cNvSpPr>
            <a:spLocks noChangeAspect="1"/>
          </p:cNvSpPr>
          <p:nvPr/>
        </p:nvSpPr>
        <p:spPr>
          <a:xfrm>
            <a:off x="6948109" y="56188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lowchart: Connector 871">
            <a:extLst>
              <a:ext uri="{FF2B5EF4-FFF2-40B4-BE49-F238E27FC236}">
                <a16:creationId xmlns:a16="http://schemas.microsoft.com/office/drawing/2014/main" id="{833A2760-F39A-0B92-8637-7537CF0B6216}"/>
              </a:ext>
            </a:extLst>
          </p:cNvPr>
          <p:cNvSpPr>
            <a:spLocks noChangeAspect="1"/>
          </p:cNvSpPr>
          <p:nvPr/>
        </p:nvSpPr>
        <p:spPr>
          <a:xfrm>
            <a:off x="7716106" y="55882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3" name="Flowchart: Connector 872">
            <a:extLst>
              <a:ext uri="{FF2B5EF4-FFF2-40B4-BE49-F238E27FC236}">
                <a16:creationId xmlns:a16="http://schemas.microsoft.com/office/drawing/2014/main" id="{D8149510-0E72-D489-5971-30972881F165}"/>
              </a:ext>
            </a:extLst>
          </p:cNvPr>
          <p:cNvSpPr>
            <a:spLocks noChangeAspect="1"/>
          </p:cNvSpPr>
          <p:nvPr/>
        </p:nvSpPr>
        <p:spPr>
          <a:xfrm>
            <a:off x="7774221" y="57419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lowchart: Connector 873">
            <a:extLst>
              <a:ext uri="{FF2B5EF4-FFF2-40B4-BE49-F238E27FC236}">
                <a16:creationId xmlns:a16="http://schemas.microsoft.com/office/drawing/2014/main" id="{04C0B567-5543-EE97-11A9-E3C6C675F4F5}"/>
              </a:ext>
            </a:extLst>
          </p:cNvPr>
          <p:cNvSpPr>
            <a:spLocks noChangeAspect="1"/>
          </p:cNvSpPr>
          <p:nvPr/>
        </p:nvSpPr>
        <p:spPr>
          <a:xfrm>
            <a:off x="7670387" y="54720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5" name="Flowchart: Connector 874">
            <a:extLst>
              <a:ext uri="{FF2B5EF4-FFF2-40B4-BE49-F238E27FC236}">
                <a16:creationId xmlns:a16="http://schemas.microsoft.com/office/drawing/2014/main" id="{2AE9E36A-68C8-FE85-DA6E-5BFB0B924B07}"/>
              </a:ext>
            </a:extLst>
          </p:cNvPr>
          <p:cNvSpPr>
            <a:spLocks noChangeAspect="1"/>
          </p:cNvSpPr>
          <p:nvPr/>
        </p:nvSpPr>
        <p:spPr>
          <a:xfrm>
            <a:off x="8084893" y="55159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6" name="Flowchart: Connector 875">
            <a:extLst>
              <a:ext uri="{FF2B5EF4-FFF2-40B4-BE49-F238E27FC236}">
                <a16:creationId xmlns:a16="http://schemas.microsoft.com/office/drawing/2014/main" id="{D8DAC6FB-D4A9-176B-9935-015B905EBB83}"/>
              </a:ext>
            </a:extLst>
          </p:cNvPr>
          <p:cNvSpPr>
            <a:spLocks noChangeAspect="1"/>
          </p:cNvSpPr>
          <p:nvPr/>
        </p:nvSpPr>
        <p:spPr>
          <a:xfrm>
            <a:off x="8139469" y="56412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7" name="Flowchart: Connector 876">
            <a:extLst>
              <a:ext uri="{FF2B5EF4-FFF2-40B4-BE49-F238E27FC236}">
                <a16:creationId xmlns:a16="http://schemas.microsoft.com/office/drawing/2014/main" id="{C1ECDDE9-1DAB-EE19-F76F-31C0D3A866F9}"/>
              </a:ext>
            </a:extLst>
          </p:cNvPr>
          <p:cNvSpPr>
            <a:spLocks noChangeAspect="1"/>
          </p:cNvSpPr>
          <p:nvPr/>
        </p:nvSpPr>
        <p:spPr>
          <a:xfrm>
            <a:off x="7220689" y="5279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1" name="Flowchart: Connector 880">
            <a:extLst>
              <a:ext uri="{FF2B5EF4-FFF2-40B4-BE49-F238E27FC236}">
                <a16:creationId xmlns:a16="http://schemas.microsoft.com/office/drawing/2014/main" id="{A14ED4B9-8DC6-603E-3F51-1BAD3EF5EC36}"/>
              </a:ext>
            </a:extLst>
          </p:cNvPr>
          <p:cNvSpPr>
            <a:spLocks noChangeAspect="1"/>
          </p:cNvSpPr>
          <p:nvPr/>
        </p:nvSpPr>
        <p:spPr>
          <a:xfrm>
            <a:off x="5499848" y="490853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0" name="Flowchart: Connector 889">
            <a:extLst>
              <a:ext uri="{FF2B5EF4-FFF2-40B4-BE49-F238E27FC236}">
                <a16:creationId xmlns:a16="http://schemas.microsoft.com/office/drawing/2014/main" id="{25158789-9E31-4191-E9BE-A644BE6BD7CF}"/>
              </a:ext>
            </a:extLst>
          </p:cNvPr>
          <p:cNvSpPr>
            <a:spLocks noChangeAspect="1"/>
          </p:cNvSpPr>
          <p:nvPr/>
        </p:nvSpPr>
        <p:spPr>
          <a:xfrm>
            <a:off x="5295785" y="47701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1" name="Flowchart: Connector 890">
            <a:extLst>
              <a:ext uri="{FF2B5EF4-FFF2-40B4-BE49-F238E27FC236}">
                <a16:creationId xmlns:a16="http://schemas.microsoft.com/office/drawing/2014/main" id="{1987A7BA-9C14-71ED-87C9-C3DBC2C764F8}"/>
              </a:ext>
            </a:extLst>
          </p:cNvPr>
          <p:cNvSpPr>
            <a:spLocks noChangeAspect="1"/>
          </p:cNvSpPr>
          <p:nvPr/>
        </p:nvSpPr>
        <p:spPr>
          <a:xfrm>
            <a:off x="5359473" y="48733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4" name="Flowchart: Connector 893">
            <a:extLst>
              <a:ext uri="{FF2B5EF4-FFF2-40B4-BE49-F238E27FC236}">
                <a16:creationId xmlns:a16="http://schemas.microsoft.com/office/drawing/2014/main" id="{D08CE630-9538-99B9-E287-0D90A516E466}"/>
              </a:ext>
            </a:extLst>
          </p:cNvPr>
          <p:cNvSpPr>
            <a:spLocks noChangeAspect="1"/>
          </p:cNvSpPr>
          <p:nvPr/>
        </p:nvSpPr>
        <p:spPr>
          <a:xfrm>
            <a:off x="4197400" y="47248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6" name="Flowchart: Connector 905">
            <a:extLst>
              <a:ext uri="{FF2B5EF4-FFF2-40B4-BE49-F238E27FC236}">
                <a16:creationId xmlns:a16="http://schemas.microsoft.com/office/drawing/2014/main" id="{323172F8-79A7-7EB8-10B6-74E87B8BB574}"/>
              </a:ext>
            </a:extLst>
          </p:cNvPr>
          <p:cNvSpPr>
            <a:spLocks noChangeAspect="1"/>
          </p:cNvSpPr>
          <p:nvPr/>
        </p:nvSpPr>
        <p:spPr>
          <a:xfrm>
            <a:off x="4893372" y="46586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1" name="Flowchart: Connector 910">
            <a:extLst>
              <a:ext uri="{FF2B5EF4-FFF2-40B4-BE49-F238E27FC236}">
                <a16:creationId xmlns:a16="http://schemas.microsoft.com/office/drawing/2014/main" id="{D6738A64-0917-1F4F-7D48-CEFBF1350A83}"/>
              </a:ext>
            </a:extLst>
          </p:cNvPr>
          <p:cNvSpPr>
            <a:spLocks noChangeAspect="1"/>
          </p:cNvSpPr>
          <p:nvPr/>
        </p:nvSpPr>
        <p:spPr>
          <a:xfrm>
            <a:off x="8282900" y="52797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Flowchart: Connector 911">
            <a:extLst>
              <a:ext uri="{FF2B5EF4-FFF2-40B4-BE49-F238E27FC236}">
                <a16:creationId xmlns:a16="http://schemas.microsoft.com/office/drawing/2014/main" id="{B956593B-54DF-9817-AD52-9801F3334406}"/>
              </a:ext>
            </a:extLst>
          </p:cNvPr>
          <p:cNvSpPr>
            <a:spLocks noChangeAspect="1"/>
          </p:cNvSpPr>
          <p:nvPr/>
        </p:nvSpPr>
        <p:spPr>
          <a:xfrm>
            <a:off x="8188395" y="53781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3" name="Flowchart: Connector 912">
            <a:extLst>
              <a:ext uri="{FF2B5EF4-FFF2-40B4-BE49-F238E27FC236}">
                <a16:creationId xmlns:a16="http://schemas.microsoft.com/office/drawing/2014/main" id="{A394DC2C-3A01-DAD7-3E46-0F9FB6D538C3}"/>
              </a:ext>
            </a:extLst>
          </p:cNvPr>
          <p:cNvSpPr>
            <a:spLocks noChangeAspect="1"/>
          </p:cNvSpPr>
          <p:nvPr/>
        </p:nvSpPr>
        <p:spPr>
          <a:xfrm>
            <a:off x="8238180" y="51558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8" name="Flowchart: Connector 917">
            <a:extLst>
              <a:ext uri="{FF2B5EF4-FFF2-40B4-BE49-F238E27FC236}">
                <a16:creationId xmlns:a16="http://schemas.microsoft.com/office/drawing/2014/main" id="{045E098D-3EE2-4E36-8FE9-E21A4E673D12}"/>
              </a:ext>
            </a:extLst>
          </p:cNvPr>
          <p:cNvSpPr>
            <a:spLocks noChangeAspect="1"/>
          </p:cNvSpPr>
          <p:nvPr/>
        </p:nvSpPr>
        <p:spPr>
          <a:xfrm>
            <a:off x="7591541" y="46480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" name="Flowchart: Connector 922">
            <a:extLst>
              <a:ext uri="{FF2B5EF4-FFF2-40B4-BE49-F238E27FC236}">
                <a16:creationId xmlns:a16="http://schemas.microsoft.com/office/drawing/2014/main" id="{8CA9A0AB-A122-89CB-ED47-9B788DD9E7CD}"/>
              </a:ext>
            </a:extLst>
          </p:cNvPr>
          <p:cNvSpPr>
            <a:spLocks noChangeAspect="1"/>
          </p:cNvSpPr>
          <p:nvPr/>
        </p:nvSpPr>
        <p:spPr>
          <a:xfrm>
            <a:off x="4410592" y="44101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" name="Flowchart: Connector 923">
            <a:extLst>
              <a:ext uri="{FF2B5EF4-FFF2-40B4-BE49-F238E27FC236}">
                <a16:creationId xmlns:a16="http://schemas.microsoft.com/office/drawing/2014/main" id="{EF94D8BE-5E10-9A25-AA80-2D52A3DA14F1}"/>
              </a:ext>
            </a:extLst>
          </p:cNvPr>
          <p:cNvSpPr>
            <a:spLocks noChangeAspect="1"/>
          </p:cNvSpPr>
          <p:nvPr/>
        </p:nvSpPr>
        <p:spPr>
          <a:xfrm>
            <a:off x="4331903" y="45157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2" name="Flowchart: Connector 931">
            <a:extLst>
              <a:ext uri="{FF2B5EF4-FFF2-40B4-BE49-F238E27FC236}">
                <a16:creationId xmlns:a16="http://schemas.microsoft.com/office/drawing/2014/main" id="{186AC628-B2A0-7359-CC96-B92C572AD495}"/>
              </a:ext>
            </a:extLst>
          </p:cNvPr>
          <p:cNvSpPr>
            <a:spLocks noChangeAspect="1"/>
          </p:cNvSpPr>
          <p:nvPr/>
        </p:nvSpPr>
        <p:spPr>
          <a:xfrm>
            <a:off x="5689642" y="44397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7" name="Flowchart: Connector 936">
            <a:extLst>
              <a:ext uri="{FF2B5EF4-FFF2-40B4-BE49-F238E27FC236}">
                <a16:creationId xmlns:a16="http://schemas.microsoft.com/office/drawing/2014/main" id="{29FC683F-9EDE-4375-5DEC-829B7878EA7F}"/>
              </a:ext>
            </a:extLst>
          </p:cNvPr>
          <p:cNvSpPr>
            <a:spLocks noChangeAspect="1"/>
          </p:cNvSpPr>
          <p:nvPr/>
        </p:nvSpPr>
        <p:spPr>
          <a:xfrm>
            <a:off x="8216445" y="36684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9" name="Flowchart: Connector 938">
            <a:extLst>
              <a:ext uri="{FF2B5EF4-FFF2-40B4-BE49-F238E27FC236}">
                <a16:creationId xmlns:a16="http://schemas.microsoft.com/office/drawing/2014/main" id="{1FE50CD7-1347-A5BF-C48A-EFAE8311C8CD}"/>
              </a:ext>
            </a:extLst>
          </p:cNvPr>
          <p:cNvSpPr>
            <a:spLocks noChangeAspect="1"/>
          </p:cNvSpPr>
          <p:nvPr/>
        </p:nvSpPr>
        <p:spPr>
          <a:xfrm>
            <a:off x="6515014" y="45684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4" name="Flowchart: Connector 943">
            <a:extLst>
              <a:ext uri="{FF2B5EF4-FFF2-40B4-BE49-F238E27FC236}">
                <a16:creationId xmlns:a16="http://schemas.microsoft.com/office/drawing/2014/main" id="{9EB13FA2-F4BE-1BEF-FFB8-93B1DC36181B}"/>
              </a:ext>
            </a:extLst>
          </p:cNvPr>
          <p:cNvSpPr>
            <a:spLocks noChangeAspect="1"/>
          </p:cNvSpPr>
          <p:nvPr/>
        </p:nvSpPr>
        <p:spPr>
          <a:xfrm>
            <a:off x="8247528" y="19487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6" name="Flowchart: Connector 945">
            <a:extLst>
              <a:ext uri="{FF2B5EF4-FFF2-40B4-BE49-F238E27FC236}">
                <a16:creationId xmlns:a16="http://schemas.microsoft.com/office/drawing/2014/main" id="{95517EE9-EDCD-FAFD-135D-E46589089FE3}"/>
              </a:ext>
            </a:extLst>
          </p:cNvPr>
          <p:cNvSpPr>
            <a:spLocks noChangeAspect="1"/>
          </p:cNvSpPr>
          <p:nvPr/>
        </p:nvSpPr>
        <p:spPr>
          <a:xfrm>
            <a:off x="8302104" y="207394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7" name="Flowchart: Connector 946">
            <a:extLst>
              <a:ext uri="{FF2B5EF4-FFF2-40B4-BE49-F238E27FC236}">
                <a16:creationId xmlns:a16="http://schemas.microsoft.com/office/drawing/2014/main" id="{D6551EA9-4568-AEEB-479A-1D63F608C2B7}"/>
              </a:ext>
            </a:extLst>
          </p:cNvPr>
          <p:cNvSpPr>
            <a:spLocks noChangeAspect="1"/>
          </p:cNvSpPr>
          <p:nvPr/>
        </p:nvSpPr>
        <p:spPr>
          <a:xfrm>
            <a:off x="8146665" y="2046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1" name="Flowchart: Connector 950">
            <a:extLst>
              <a:ext uri="{FF2B5EF4-FFF2-40B4-BE49-F238E27FC236}">
                <a16:creationId xmlns:a16="http://schemas.microsoft.com/office/drawing/2014/main" id="{E21A2C45-F564-59E0-0960-A7A4C233AFB4}"/>
              </a:ext>
            </a:extLst>
          </p:cNvPr>
          <p:cNvSpPr>
            <a:spLocks noChangeAspect="1"/>
          </p:cNvSpPr>
          <p:nvPr/>
        </p:nvSpPr>
        <p:spPr>
          <a:xfrm>
            <a:off x="7192539" y="24990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0" name="Flowchart: Connector 959">
            <a:extLst>
              <a:ext uri="{FF2B5EF4-FFF2-40B4-BE49-F238E27FC236}">
                <a16:creationId xmlns:a16="http://schemas.microsoft.com/office/drawing/2014/main" id="{3CFA99AD-A016-EF0D-1A5B-09AF0CC96127}"/>
              </a:ext>
            </a:extLst>
          </p:cNvPr>
          <p:cNvSpPr>
            <a:spLocks noChangeAspect="1"/>
          </p:cNvSpPr>
          <p:nvPr/>
        </p:nvSpPr>
        <p:spPr>
          <a:xfrm>
            <a:off x="4769078" y="2299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1" name="Flowchart: Connector 980">
            <a:extLst>
              <a:ext uri="{FF2B5EF4-FFF2-40B4-BE49-F238E27FC236}">
                <a16:creationId xmlns:a16="http://schemas.microsoft.com/office/drawing/2014/main" id="{C43D01C9-4FF7-E883-F688-9F88662B1017}"/>
              </a:ext>
            </a:extLst>
          </p:cNvPr>
          <p:cNvSpPr>
            <a:spLocks noChangeAspect="1"/>
          </p:cNvSpPr>
          <p:nvPr/>
        </p:nvSpPr>
        <p:spPr>
          <a:xfrm>
            <a:off x="5267014" y="15311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2" name="Flowchart: Connector 981">
            <a:extLst>
              <a:ext uri="{FF2B5EF4-FFF2-40B4-BE49-F238E27FC236}">
                <a16:creationId xmlns:a16="http://schemas.microsoft.com/office/drawing/2014/main" id="{92CD2AC3-4ABA-6DD3-9EE7-EF6B2D73E16E}"/>
              </a:ext>
            </a:extLst>
          </p:cNvPr>
          <p:cNvSpPr>
            <a:spLocks noChangeAspect="1"/>
          </p:cNvSpPr>
          <p:nvPr/>
        </p:nvSpPr>
        <p:spPr>
          <a:xfrm>
            <a:off x="5300186" y="16466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6" name="Flowchart: Connector 985">
            <a:extLst>
              <a:ext uri="{FF2B5EF4-FFF2-40B4-BE49-F238E27FC236}">
                <a16:creationId xmlns:a16="http://schemas.microsoft.com/office/drawing/2014/main" id="{0AF634FC-0A4B-C25B-92FF-218D7B174ACD}"/>
              </a:ext>
            </a:extLst>
          </p:cNvPr>
          <p:cNvSpPr>
            <a:spLocks noChangeAspect="1"/>
          </p:cNvSpPr>
          <p:nvPr/>
        </p:nvSpPr>
        <p:spPr>
          <a:xfrm>
            <a:off x="8061779" y="44158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2" name="Flowchart: Connector 941">
            <a:extLst>
              <a:ext uri="{FF2B5EF4-FFF2-40B4-BE49-F238E27FC236}">
                <a16:creationId xmlns:a16="http://schemas.microsoft.com/office/drawing/2014/main" id="{D67EF1FD-7FF1-5993-42DD-659252911D80}"/>
              </a:ext>
            </a:extLst>
          </p:cNvPr>
          <p:cNvSpPr>
            <a:spLocks noChangeAspect="1"/>
          </p:cNvSpPr>
          <p:nvPr/>
        </p:nvSpPr>
        <p:spPr>
          <a:xfrm>
            <a:off x="7214134" y="14260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3" name="Flowchart: Connector 942">
            <a:extLst>
              <a:ext uri="{FF2B5EF4-FFF2-40B4-BE49-F238E27FC236}">
                <a16:creationId xmlns:a16="http://schemas.microsoft.com/office/drawing/2014/main" id="{24C016CB-B96F-7FA9-5346-8C1738DF0966}"/>
              </a:ext>
            </a:extLst>
          </p:cNvPr>
          <p:cNvSpPr>
            <a:spLocks noChangeAspect="1"/>
          </p:cNvSpPr>
          <p:nvPr/>
        </p:nvSpPr>
        <p:spPr>
          <a:xfrm>
            <a:off x="7076146" y="14279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5" name="Flowchart: Connector 944">
            <a:extLst>
              <a:ext uri="{FF2B5EF4-FFF2-40B4-BE49-F238E27FC236}">
                <a16:creationId xmlns:a16="http://schemas.microsoft.com/office/drawing/2014/main" id="{AF38F499-4E3E-EA35-EBED-5BFA9B84EA0F}"/>
              </a:ext>
            </a:extLst>
          </p:cNvPr>
          <p:cNvSpPr>
            <a:spLocks noChangeAspect="1"/>
          </p:cNvSpPr>
          <p:nvPr/>
        </p:nvSpPr>
        <p:spPr>
          <a:xfrm>
            <a:off x="6995420" y="15158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0" name="Flowchart: Connector 949">
            <a:extLst>
              <a:ext uri="{FF2B5EF4-FFF2-40B4-BE49-F238E27FC236}">
                <a16:creationId xmlns:a16="http://schemas.microsoft.com/office/drawing/2014/main" id="{0E5B4291-5727-AE42-D720-978F652C79F9}"/>
              </a:ext>
            </a:extLst>
          </p:cNvPr>
          <p:cNvSpPr>
            <a:spLocks noChangeAspect="1"/>
          </p:cNvSpPr>
          <p:nvPr/>
        </p:nvSpPr>
        <p:spPr>
          <a:xfrm>
            <a:off x="7156110" y="13281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3" name="Flowchart: Connector 952">
            <a:extLst>
              <a:ext uri="{FF2B5EF4-FFF2-40B4-BE49-F238E27FC236}">
                <a16:creationId xmlns:a16="http://schemas.microsoft.com/office/drawing/2014/main" id="{5174EE73-D4B7-8B26-6BFF-ACB874F11854}"/>
              </a:ext>
            </a:extLst>
          </p:cNvPr>
          <p:cNvSpPr>
            <a:spLocks noChangeAspect="1"/>
          </p:cNvSpPr>
          <p:nvPr/>
        </p:nvSpPr>
        <p:spPr>
          <a:xfrm>
            <a:off x="7040778" y="13176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4" name="Flowchart: Connector 913">
            <a:extLst>
              <a:ext uri="{FF2B5EF4-FFF2-40B4-BE49-F238E27FC236}">
                <a16:creationId xmlns:a16="http://schemas.microsoft.com/office/drawing/2014/main" id="{8DE8CA97-D060-63A3-1845-91DFDF4AED2B}"/>
              </a:ext>
            </a:extLst>
          </p:cNvPr>
          <p:cNvSpPr>
            <a:spLocks noChangeAspect="1"/>
          </p:cNvSpPr>
          <p:nvPr/>
        </p:nvSpPr>
        <p:spPr>
          <a:xfrm>
            <a:off x="6182288" y="38217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7" name="Flowchart: Connector 1006">
            <a:extLst>
              <a:ext uri="{FF2B5EF4-FFF2-40B4-BE49-F238E27FC236}">
                <a16:creationId xmlns:a16="http://schemas.microsoft.com/office/drawing/2014/main" id="{0A01383F-084E-3A0B-366A-680A4F962E4D}"/>
              </a:ext>
            </a:extLst>
          </p:cNvPr>
          <p:cNvSpPr>
            <a:spLocks noChangeAspect="1"/>
          </p:cNvSpPr>
          <p:nvPr/>
        </p:nvSpPr>
        <p:spPr>
          <a:xfrm>
            <a:off x="6123468" y="31787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8" name="Flowchart: Connector 1007">
            <a:extLst>
              <a:ext uri="{FF2B5EF4-FFF2-40B4-BE49-F238E27FC236}">
                <a16:creationId xmlns:a16="http://schemas.microsoft.com/office/drawing/2014/main" id="{91965A88-9D59-12AB-20A7-598B6270E097}"/>
              </a:ext>
            </a:extLst>
          </p:cNvPr>
          <p:cNvSpPr>
            <a:spLocks noChangeAspect="1"/>
          </p:cNvSpPr>
          <p:nvPr/>
        </p:nvSpPr>
        <p:spPr>
          <a:xfrm>
            <a:off x="6162132" y="32906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Flowchart: Connector 1035">
            <a:extLst>
              <a:ext uri="{FF2B5EF4-FFF2-40B4-BE49-F238E27FC236}">
                <a16:creationId xmlns:a16="http://schemas.microsoft.com/office/drawing/2014/main" id="{CCE6D624-48B0-6CE2-4A09-3EAD8C7F9AA8}"/>
              </a:ext>
            </a:extLst>
          </p:cNvPr>
          <p:cNvSpPr>
            <a:spLocks noChangeAspect="1"/>
          </p:cNvSpPr>
          <p:nvPr/>
        </p:nvSpPr>
        <p:spPr>
          <a:xfrm>
            <a:off x="6546369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Flowchart: Connector 1039">
            <a:extLst>
              <a:ext uri="{FF2B5EF4-FFF2-40B4-BE49-F238E27FC236}">
                <a16:creationId xmlns:a16="http://schemas.microsoft.com/office/drawing/2014/main" id="{2E7F266B-D7B1-1F8A-C7FE-9D9BBF9CF4CF}"/>
              </a:ext>
            </a:extLst>
          </p:cNvPr>
          <p:cNvSpPr>
            <a:spLocks noChangeAspect="1"/>
          </p:cNvSpPr>
          <p:nvPr/>
        </p:nvSpPr>
        <p:spPr>
          <a:xfrm>
            <a:off x="4827001" y="35119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Flowchart: Connector 1056">
            <a:extLst>
              <a:ext uri="{FF2B5EF4-FFF2-40B4-BE49-F238E27FC236}">
                <a16:creationId xmlns:a16="http://schemas.microsoft.com/office/drawing/2014/main" id="{8CAF7AC5-5CEF-AD83-45A8-F28A7F8099C6}"/>
              </a:ext>
            </a:extLst>
          </p:cNvPr>
          <p:cNvSpPr>
            <a:spLocks noChangeAspect="1"/>
          </p:cNvSpPr>
          <p:nvPr/>
        </p:nvSpPr>
        <p:spPr>
          <a:xfrm>
            <a:off x="3527225" y="232790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Flowchart: Connector 1057">
            <a:extLst>
              <a:ext uri="{FF2B5EF4-FFF2-40B4-BE49-F238E27FC236}">
                <a16:creationId xmlns:a16="http://schemas.microsoft.com/office/drawing/2014/main" id="{5EF3F337-E041-BE4D-1425-6F9612B380DF}"/>
              </a:ext>
            </a:extLst>
          </p:cNvPr>
          <p:cNvSpPr>
            <a:spLocks noChangeAspect="1"/>
          </p:cNvSpPr>
          <p:nvPr/>
        </p:nvSpPr>
        <p:spPr>
          <a:xfrm>
            <a:off x="3471728" y="22226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9" name="Flowchart: Connector 1058">
            <a:extLst>
              <a:ext uri="{FF2B5EF4-FFF2-40B4-BE49-F238E27FC236}">
                <a16:creationId xmlns:a16="http://schemas.microsoft.com/office/drawing/2014/main" id="{7AEC5C8F-CB90-9550-9202-FF41885ECCDE}"/>
              </a:ext>
            </a:extLst>
          </p:cNvPr>
          <p:cNvSpPr>
            <a:spLocks noChangeAspect="1"/>
          </p:cNvSpPr>
          <p:nvPr/>
        </p:nvSpPr>
        <p:spPr>
          <a:xfrm>
            <a:off x="4792052" y="21202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Flowchart: Connector 1067">
            <a:extLst>
              <a:ext uri="{FF2B5EF4-FFF2-40B4-BE49-F238E27FC236}">
                <a16:creationId xmlns:a16="http://schemas.microsoft.com/office/drawing/2014/main" id="{70C94C9F-81A2-9189-FEC5-2F5FA807C34B}"/>
              </a:ext>
            </a:extLst>
          </p:cNvPr>
          <p:cNvSpPr>
            <a:spLocks noChangeAspect="1"/>
          </p:cNvSpPr>
          <p:nvPr/>
        </p:nvSpPr>
        <p:spPr>
          <a:xfrm>
            <a:off x="7257168" y="383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4EAD062A-5645-07D4-0A28-E5CB39813895}"/>
              </a:ext>
            </a:extLst>
          </p:cNvPr>
          <p:cNvSpPr>
            <a:spLocks noChangeAspect="1"/>
          </p:cNvSpPr>
          <p:nvPr/>
        </p:nvSpPr>
        <p:spPr>
          <a:xfrm>
            <a:off x="4860721" y="22088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2" name="Flowchart: Connector 1011">
            <a:extLst>
              <a:ext uri="{FF2B5EF4-FFF2-40B4-BE49-F238E27FC236}">
                <a16:creationId xmlns:a16="http://schemas.microsoft.com/office/drawing/2014/main" id="{B802C1D4-4FE1-22F2-3F1D-6B752E98B406}"/>
              </a:ext>
            </a:extLst>
          </p:cNvPr>
          <p:cNvSpPr>
            <a:spLocks noChangeAspect="1"/>
          </p:cNvSpPr>
          <p:nvPr/>
        </p:nvSpPr>
        <p:spPr>
          <a:xfrm>
            <a:off x="7712349" y="45377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1" name="Flowchart: Connector 1080">
            <a:extLst>
              <a:ext uri="{FF2B5EF4-FFF2-40B4-BE49-F238E27FC236}">
                <a16:creationId xmlns:a16="http://schemas.microsoft.com/office/drawing/2014/main" id="{CA659BA4-3675-FBDD-711D-E985AA96D236}"/>
              </a:ext>
            </a:extLst>
          </p:cNvPr>
          <p:cNvSpPr>
            <a:spLocks noChangeAspect="1"/>
          </p:cNvSpPr>
          <p:nvPr/>
        </p:nvSpPr>
        <p:spPr>
          <a:xfrm>
            <a:off x="6938495" y="21402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2" name="Flowchart: Connector 1081">
            <a:extLst>
              <a:ext uri="{FF2B5EF4-FFF2-40B4-BE49-F238E27FC236}">
                <a16:creationId xmlns:a16="http://schemas.microsoft.com/office/drawing/2014/main" id="{FD4D33CE-7D36-E348-00F3-AC2CD5433DB1}"/>
              </a:ext>
            </a:extLst>
          </p:cNvPr>
          <p:cNvSpPr>
            <a:spLocks noChangeAspect="1"/>
          </p:cNvSpPr>
          <p:nvPr/>
        </p:nvSpPr>
        <p:spPr>
          <a:xfrm>
            <a:off x="6899922" y="192557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3" name="Flowchart: Connector 1082">
            <a:extLst>
              <a:ext uri="{FF2B5EF4-FFF2-40B4-BE49-F238E27FC236}">
                <a16:creationId xmlns:a16="http://schemas.microsoft.com/office/drawing/2014/main" id="{62036DDA-DB28-42F0-BCF5-BB984D932DEB}"/>
              </a:ext>
            </a:extLst>
          </p:cNvPr>
          <p:cNvSpPr>
            <a:spLocks noChangeAspect="1"/>
          </p:cNvSpPr>
          <p:nvPr/>
        </p:nvSpPr>
        <p:spPr>
          <a:xfrm>
            <a:off x="6887728" y="202160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8F42485-17B6-EE9A-99B0-3663D5F49A3A}"/>
              </a:ext>
            </a:extLst>
          </p:cNvPr>
          <p:cNvSpPr>
            <a:spLocks noChangeAspect="1"/>
          </p:cNvSpPr>
          <p:nvPr/>
        </p:nvSpPr>
        <p:spPr>
          <a:xfrm>
            <a:off x="5983078" y="205728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FCDC7AFB-C2D7-B576-5A8B-E677F26BA4FF}"/>
              </a:ext>
            </a:extLst>
          </p:cNvPr>
          <p:cNvSpPr>
            <a:spLocks noChangeAspect="1"/>
          </p:cNvSpPr>
          <p:nvPr/>
        </p:nvSpPr>
        <p:spPr>
          <a:xfrm>
            <a:off x="6031123" y="212559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B4128AB9-E497-C9AE-507D-FA908294AB43}"/>
              </a:ext>
            </a:extLst>
          </p:cNvPr>
          <p:cNvSpPr>
            <a:spLocks noChangeAspect="1"/>
          </p:cNvSpPr>
          <p:nvPr/>
        </p:nvSpPr>
        <p:spPr>
          <a:xfrm>
            <a:off x="6174657" y="214224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4" name="Flowchart: Connector 1133">
            <a:extLst>
              <a:ext uri="{FF2B5EF4-FFF2-40B4-BE49-F238E27FC236}">
                <a16:creationId xmlns:a16="http://schemas.microsoft.com/office/drawing/2014/main" id="{E884ED5F-F28D-39A7-C532-66CBE7A34AE8}"/>
              </a:ext>
            </a:extLst>
          </p:cNvPr>
          <p:cNvSpPr>
            <a:spLocks noChangeAspect="1"/>
          </p:cNvSpPr>
          <p:nvPr/>
        </p:nvSpPr>
        <p:spPr>
          <a:xfrm>
            <a:off x="8212480" y="214495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3" name="Flowchart: Connector 962">
            <a:extLst>
              <a:ext uri="{FF2B5EF4-FFF2-40B4-BE49-F238E27FC236}">
                <a16:creationId xmlns:a16="http://schemas.microsoft.com/office/drawing/2014/main" id="{AE3816FF-4D9F-208D-30A2-C9820D23084E}"/>
              </a:ext>
            </a:extLst>
          </p:cNvPr>
          <p:cNvSpPr>
            <a:spLocks noChangeAspect="1"/>
          </p:cNvSpPr>
          <p:nvPr/>
        </p:nvSpPr>
        <p:spPr>
          <a:xfrm>
            <a:off x="3742120" y="2790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4" name="Flowchart: Connector 963">
            <a:extLst>
              <a:ext uri="{FF2B5EF4-FFF2-40B4-BE49-F238E27FC236}">
                <a16:creationId xmlns:a16="http://schemas.microsoft.com/office/drawing/2014/main" id="{7EACA08F-52CD-931E-F9D7-E0E9E53933A3}"/>
              </a:ext>
            </a:extLst>
          </p:cNvPr>
          <p:cNvSpPr>
            <a:spLocks noChangeAspect="1"/>
          </p:cNvSpPr>
          <p:nvPr/>
        </p:nvSpPr>
        <p:spPr>
          <a:xfrm>
            <a:off x="3579699" y="28106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6" name="Flowchart: Connector 965">
            <a:extLst>
              <a:ext uri="{FF2B5EF4-FFF2-40B4-BE49-F238E27FC236}">
                <a16:creationId xmlns:a16="http://schemas.microsoft.com/office/drawing/2014/main" id="{C513E97A-B028-A61B-CBCA-830A286CCC8B}"/>
              </a:ext>
            </a:extLst>
          </p:cNvPr>
          <p:cNvSpPr>
            <a:spLocks noChangeAspect="1"/>
          </p:cNvSpPr>
          <p:nvPr/>
        </p:nvSpPr>
        <p:spPr>
          <a:xfrm>
            <a:off x="3606946" y="1937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7" name="Flowchart: Connector 966">
            <a:extLst>
              <a:ext uri="{FF2B5EF4-FFF2-40B4-BE49-F238E27FC236}">
                <a16:creationId xmlns:a16="http://schemas.microsoft.com/office/drawing/2014/main" id="{0C7F976E-F8EF-8AEA-E04B-EBB3481008E6}"/>
              </a:ext>
            </a:extLst>
          </p:cNvPr>
          <p:cNvSpPr>
            <a:spLocks noChangeAspect="1"/>
          </p:cNvSpPr>
          <p:nvPr/>
        </p:nvSpPr>
        <p:spPr>
          <a:xfrm>
            <a:off x="3467419" y="1922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8" name="Flowchart: Connector 967">
            <a:extLst>
              <a:ext uri="{FF2B5EF4-FFF2-40B4-BE49-F238E27FC236}">
                <a16:creationId xmlns:a16="http://schemas.microsoft.com/office/drawing/2014/main" id="{C5D12010-7DFB-624B-DEF3-05A194CCEFCB}"/>
              </a:ext>
            </a:extLst>
          </p:cNvPr>
          <p:cNvSpPr>
            <a:spLocks noChangeAspect="1"/>
          </p:cNvSpPr>
          <p:nvPr/>
        </p:nvSpPr>
        <p:spPr>
          <a:xfrm>
            <a:off x="3764312" y="19885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9" name="Flowchart: Connector 968">
            <a:extLst>
              <a:ext uri="{FF2B5EF4-FFF2-40B4-BE49-F238E27FC236}">
                <a16:creationId xmlns:a16="http://schemas.microsoft.com/office/drawing/2014/main" id="{541BFB89-3F02-09B2-17CD-7659ADE17F02}"/>
              </a:ext>
            </a:extLst>
          </p:cNvPr>
          <p:cNvSpPr>
            <a:spLocks noChangeAspect="1"/>
          </p:cNvSpPr>
          <p:nvPr/>
        </p:nvSpPr>
        <p:spPr>
          <a:xfrm>
            <a:off x="3525241" y="20287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3" name="Flowchart: Connector 972">
            <a:extLst>
              <a:ext uri="{FF2B5EF4-FFF2-40B4-BE49-F238E27FC236}">
                <a16:creationId xmlns:a16="http://schemas.microsoft.com/office/drawing/2014/main" id="{9DD09315-2699-4297-723D-C21D932803BB}"/>
              </a:ext>
            </a:extLst>
          </p:cNvPr>
          <p:cNvSpPr>
            <a:spLocks noChangeAspect="1"/>
          </p:cNvSpPr>
          <p:nvPr/>
        </p:nvSpPr>
        <p:spPr>
          <a:xfrm>
            <a:off x="3537353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4" name="Flowchart: Connector 973">
            <a:extLst>
              <a:ext uri="{FF2B5EF4-FFF2-40B4-BE49-F238E27FC236}">
                <a16:creationId xmlns:a16="http://schemas.microsoft.com/office/drawing/2014/main" id="{A2E2B363-729F-6314-6C8C-F49823D66BF8}"/>
              </a:ext>
            </a:extLst>
          </p:cNvPr>
          <p:cNvSpPr>
            <a:spLocks noChangeAspect="1"/>
          </p:cNvSpPr>
          <p:nvPr/>
        </p:nvSpPr>
        <p:spPr>
          <a:xfrm>
            <a:off x="3485283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7" name="Flowchart: Connector 976">
            <a:extLst>
              <a:ext uri="{FF2B5EF4-FFF2-40B4-BE49-F238E27FC236}">
                <a16:creationId xmlns:a16="http://schemas.microsoft.com/office/drawing/2014/main" id="{71DC468B-74D7-843E-B20E-0A88995CE866}"/>
              </a:ext>
            </a:extLst>
          </p:cNvPr>
          <p:cNvSpPr>
            <a:spLocks noChangeAspect="1"/>
          </p:cNvSpPr>
          <p:nvPr/>
        </p:nvSpPr>
        <p:spPr>
          <a:xfrm>
            <a:off x="4030343" y="411657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8" name="Flowchart: Connector 977">
            <a:extLst>
              <a:ext uri="{FF2B5EF4-FFF2-40B4-BE49-F238E27FC236}">
                <a16:creationId xmlns:a16="http://schemas.microsoft.com/office/drawing/2014/main" id="{2E556702-E957-1633-78EE-4DC2EA1D5EAD}"/>
              </a:ext>
            </a:extLst>
          </p:cNvPr>
          <p:cNvSpPr>
            <a:spLocks noChangeAspect="1"/>
          </p:cNvSpPr>
          <p:nvPr/>
        </p:nvSpPr>
        <p:spPr>
          <a:xfrm>
            <a:off x="4092120" y="423679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9" name="Flowchart: Connector 978">
            <a:extLst>
              <a:ext uri="{FF2B5EF4-FFF2-40B4-BE49-F238E27FC236}">
                <a16:creationId xmlns:a16="http://schemas.microsoft.com/office/drawing/2014/main" id="{188D4C2A-53A4-1CCC-0ABE-D422877FE5B2}"/>
              </a:ext>
            </a:extLst>
          </p:cNvPr>
          <p:cNvSpPr>
            <a:spLocks noChangeAspect="1"/>
          </p:cNvSpPr>
          <p:nvPr/>
        </p:nvSpPr>
        <p:spPr>
          <a:xfrm>
            <a:off x="4130452" y="43610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0" name="Flowchart: Connector 979">
            <a:extLst>
              <a:ext uri="{FF2B5EF4-FFF2-40B4-BE49-F238E27FC236}">
                <a16:creationId xmlns:a16="http://schemas.microsoft.com/office/drawing/2014/main" id="{430699E3-52FA-3228-F2DD-9F9A58891A35}"/>
              </a:ext>
            </a:extLst>
          </p:cNvPr>
          <p:cNvSpPr>
            <a:spLocks noChangeAspect="1"/>
          </p:cNvSpPr>
          <p:nvPr/>
        </p:nvSpPr>
        <p:spPr>
          <a:xfrm>
            <a:off x="7155533" y="1840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3" name="Flowchart: Connector 982">
            <a:extLst>
              <a:ext uri="{FF2B5EF4-FFF2-40B4-BE49-F238E27FC236}">
                <a16:creationId xmlns:a16="http://schemas.microsoft.com/office/drawing/2014/main" id="{DF1B80E7-B454-65DE-BB2D-5BDDBD2AEB79}"/>
              </a:ext>
            </a:extLst>
          </p:cNvPr>
          <p:cNvSpPr>
            <a:spLocks noChangeAspect="1"/>
          </p:cNvSpPr>
          <p:nvPr/>
        </p:nvSpPr>
        <p:spPr>
          <a:xfrm>
            <a:off x="7094549" y="17351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0" name="Flowchart: Connector 1009">
            <a:extLst>
              <a:ext uri="{FF2B5EF4-FFF2-40B4-BE49-F238E27FC236}">
                <a16:creationId xmlns:a16="http://schemas.microsoft.com/office/drawing/2014/main" id="{B8E66A87-3F50-F03D-23E7-6FDE0C719D7E}"/>
              </a:ext>
            </a:extLst>
          </p:cNvPr>
          <p:cNvSpPr>
            <a:spLocks noChangeAspect="1"/>
          </p:cNvSpPr>
          <p:nvPr/>
        </p:nvSpPr>
        <p:spPr>
          <a:xfrm>
            <a:off x="8311983" y="32477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Flowchart: Connector 1010">
            <a:extLst>
              <a:ext uri="{FF2B5EF4-FFF2-40B4-BE49-F238E27FC236}">
                <a16:creationId xmlns:a16="http://schemas.microsoft.com/office/drawing/2014/main" id="{1133A992-BAF3-AF1D-8138-CCAB2CFFC286}"/>
              </a:ext>
            </a:extLst>
          </p:cNvPr>
          <p:cNvSpPr>
            <a:spLocks noChangeAspect="1"/>
          </p:cNvSpPr>
          <p:nvPr/>
        </p:nvSpPr>
        <p:spPr>
          <a:xfrm>
            <a:off x="8257780" y="314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Flowchart: Connector 1024">
            <a:extLst>
              <a:ext uri="{FF2B5EF4-FFF2-40B4-BE49-F238E27FC236}">
                <a16:creationId xmlns:a16="http://schemas.microsoft.com/office/drawing/2014/main" id="{86E5F02B-33AB-74BE-50BE-64CC14682234}"/>
              </a:ext>
            </a:extLst>
          </p:cNvPr>
          <p:cNvSpPr>
            <a:spLocks noChangeAspect="1"/>
          </p:cNvSpPr>
          <p:nvPr/>
        </p:nvSpPr>
        <p:spPr>
          <a:xfrm>
            <a:off x="7814625" y="54322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Flowchart: Connector 1025">
            <a:extLst>
              <a:ext uri="{FF2B5EF4-FFF2-40B4-BE49-F238E27FC236}">
                <a16:creationId xmlns:a16="http://schemas.microsoft.com/office/drawing/2014/main" id="{1EB9D788-8C4E-5979-C0D9-0928AB45D9AB}"/>
              </a:ext>
            </a:extLst>
          </p:cNvPr>
          <p:cNvSpPr>
            <a:spLocks noChangeAspect="1"/>
          </p:cNvSpPr>
          <p:nvPr/>
        </p:nvSpPr>
        <p:spPr>
          <a:xfrm>
            <a:off x="4356360" y="42834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8" name="Flowchart: Connector 1027">
            <a:extLst>
              <a:ext uri="{FF2B5EF4-FFF2-40B4-BE49-F238E27FC236}">
                <a16:creationId xmlns:a16="http://schemas.microsoft.com/office/drawing/2014/main" id="{37B3AE3D-1CD7-6ACD-093E-CA26E65F2209}"/>
              </a:ext>
            </a:extLst>
          </p:cNvPr>
          <p:cNvSpPr>
            <a:spLocks noChangeAspect="1"/>
          </p:cNvSpPr>
          <p:nvPr/>
        </p:nvSpPr>
        <p:spPr>
          <a:xfrm>
            <a:off x="4310641" y="416725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Flowchart: Connector 1061">
            <a:extLst>
              <a:ext uri="{FF2B5EF4-FFF2-40B4-BE49-F238E27FC236}">
                <a16:creationId xmlns:a16="http://schemas.microsoft.com/office/drawing/2014/main" id="{C4BA2FB7-E31D-BBA0-31AD-11B150A9EEBA}"/>
              </a:ext>
            </a:extLst>
          </p:cNvPr>
          <p:cNvSpPr>
            <a:spLocks noChangeAspect="1"/>
          </p:cNvSpPr>
          <p:nvPr/>
        </p:nvSpPr>
        <p:spPr>
          <a:xfrm>
            <a:off x="7687549" y="5229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Flowchart: Connector 1062">
            <a:extLst>
              <a:ext uri="{FF2B5EF4-FFF2-40B4-BE49-F238E27FC236}">
                <a16:creationId xmlns:a16="http://schemas.microsoft.com/office/drawing/2014/main" id="{9B3F83E0-C26D-C7C2-7DDF-CC85B970E003}"/>
              </a:ext>
            </a:extLst>
          </p:cNvPr>
          <p:cNvSpPr>
            <a:spLocks noChangeAspect="1"/>
          </p:cNvSpPr>
          <p:nvPr/>
        </p:nvSpPr>
        <p:spPr>
          <a:xfrm>
            <a:off x="8095740" y="48520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5" name="Flowchart: Connector 1064">
            <a:extLst>
              <a:ext uri="{FF2B5EF4-FFF2-40B4-BE49-F238E27FC236}">
                <a16:creationId xmlns:a16="http://schemas.microsoft.com/office/drawing/2014/main" id="{51A66C5E-A7E1-A208-80B2-100E1341DE26}"/>
              </a:ext>
            </a:extLst>
          </p:cNvPr>
          <p:cNvSpPr>
            <a:spLocks noChangeAspect="1"/>
          </p:cNvSpPr>
          <p:nvPr/>
        </p:nvSpPr>
        <p:spPr>
          <a:xfrm>
            <a:off x="8224166" y="47235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6" name="Flowchart: Connector 1075">
            <a:extLst>
              <a:ext uri="{FF2B5EF4-FFF2-40B4-BE49-F238E27FC236}">
                <a16:creationId xmlns:a16="http://schemas.microsoft.com/office/drawing/2014/main" id="{7AF2FF05-387B-5049-15BE-DF29E832B917}"/>
              </a:ext>
            </a:extLst>
          </p:cNvPr>
          <p:cNvSpPr>
            <a:spLocks noChangeAspect="1"/>
          </p:cNvSpPr>
          <p:nvPr/>
        </p:nvSpPr>
        <p:spPr>
          <a:xfrm>
            <a:off x="6345840" y="476396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8" name="Flowchart: Connector 1077">
            <a:extLst>
              <a:ext uri="{FF2B5EF4-FFF2-40B4-BE49-F238E27FC236}">
                <a16:creationId xmlns:a16="http://schemas.microsoft.com/office/drawing/2014/main" id="{B6B2D5CF-8BA6-9105-B9F9-614638263824}"/>
              </a:ext>
            </a:extLst>
          </p:cNvPr>
          <p:cNvSpPr>
            <a:spLocks noChangeAspect="1"/>
          </p:cNvSpPr>
          <p:nvPr/>
        </p:nvSpPr>
        <p:spPr>
          <a:xfrm>
            <a:off x="7384062" y="38589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9" name="Flowchart: Connector 1078">
            <a:extLst>
              <a:ext uri="{FF2B5EF4-FFF2-40B4-BE49-F238E27FC236}">
                <a16:creationId xmlns:a16="http://schemas.microsoft.com/office/drawing/2014/main" id="{050E61C1-C51E-091D-6A14-AB4FE4B46733}"/>
              </a:ext>
            </a:extLst>
          </p:cNvPr>
          <p:cNvSpPr>
            <a:spLocks noChangeAspect="1"/>
          </p:cNvSpPr>
          <p:nvPr/>
        </p:nvSpPr>
        <p:spPr>
          <a:xfrm>
            <a:off x="7303526" y="39411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0" name="Flowchart: Connector 1079">
            <a:extLst>
              <a:ext uri="{FF2B5EF4-FFF2-40B4-BE49-F238E27FC236}">
                <a16:creationId xmlns:a16="http://schemas.microsoft.com/office/drawing/2014/main" id="{79E436A4-1E6C-51B7-7BC8-261EB9C1CA2E}"/>
              </a:ext>
            </a:extLst>
          </p:cNvPr>
          <p:cNvSpPr>
            <a:spLocks noChangeAspect="1"/>
          </p:cNvSpPr>
          <p:nvPr/>
        </p:nvSpPr>
        <p:spPr>
          <a:xfrm>
            <a:off x="3674158" y="2359467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8" name="Flowchart: Connector 1087">
            <a:extLst>
              <a:ext uri="{FF2B5EF4-FFF2-40B4-BE49-F238E27FC236}">
                <a16:creationId xmlns:a16="http://schemas.microsoft.com/office/drawing/2014/main" id="{2FB57CAB-89FA-179E-D00C-DD5D17D18494}"/>
              </a:ext>
            </a:extLst>
          </p:cNvPr>
          <p:cNvSpPr>
            <a:spLocks noChangeAspect="1"/>
          </p:cNvSpPr>
          <p:nvPr/>
        </p:nvSpPr>
        <p:spPr>
          <a:xfrm>
            <a:off x="3781976" y="23725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0" name="Flowchart: Connector 1089">
            <a:extLst>
              <a:ext uri="{FF2B5EF4-FFF2-40B4-BE49-F238E27FC236}">
                <a16:creationId xmlns:a16="http://schemas.microsoft.com/office/drawing/2014/main" id="{377FFBD2-1FB3-2739-9D0B-A4C36A7FF709}"/>
              </a:ext>
            </a:extLst>
          </p:cNvPr>
          <p:cNvSpPr>
            <a:spLocks noChangeAspect="1"/>
          </p:cNvSpPr>
          <p:nvPr/>
        </p:nvSpPr>
        <p:spPr>
          <a:xfrm>
            <a:off x="3748159" y="226653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1" name="Flowchart: Connector 1090">
            <a:extLst>
              <a:ext uri="{FF2B5EF4-FFF2-40B4-BE49-F238E27FC236}">
                <a16:creationId xmlns:a16="http://schemas.microsoft.com/office/drawing/2014/main" id="{1FFC015C-E658-F5EB-DE8E-3B28BB0DFA38}"/>
              </a:ext>
            </a:extLst>
          </p:cNvPr>
          <p:cNvSpPr>
            <a:spLocks noChangeAspect="1"/>
          </p:cNvSpPr>
          <p:nvPr/>
        </p:nvSpPr>
        <p:spPr>
          <a:xfrm>
            <a:off x="8216349" y="4425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0" name="Flowchart: Connector 1099">
            <a:extLst>
              <a:ext uri="{FF2B5EF4-FFF2-40B4-BE49-F238E27FC236}">
                <a16:creationId xmlns:a16="http://schemas.microsoft.com/office/drawing/2014/main" id="{EEC5A329-7239-9D46-D745-097EB8C919FD}"/>
              </a:ext>
            </a:extLst>
          </p:cNvPr>
          <p:cNvSpPr>
            <a:spLocks noChangeAspect="1"/>
          </p:cNvSpPr>
          <p:nvPr/>
        </p:nvSpPr>
        <p:spPr>
          <a:xfrm>
            <a:off x="5993430" y="33363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1" name="Flowchart: Connector 1100">
            <a:extLst>
              <a:ext uri="{FF2B5EF4-FFF2-40B4-BE49-F238E27FC236}">
                <a16:creationId xmlns:a16="http://schemas.microsoft.com/office/drawing/2014/main" id="{FE3C10A7-CBC0-CCB9-41EC-1A11C9481263}"/>
              </a:ext>
            </a:extLst>
          </p:cNvPr>
          <p:cNvSpPr>
            <a:spLocks noChangeAspect="1"/>
          </p:cNvSpPr>
          <p:nvPr/>
        </p:nvSpPr>
        <p:spPr>
          <a:xfrm>
            <a:off x="7286949" y="541766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5" name="Flowchart: Connector 1104">
            <a:extLst>
              <a:ext uri="{FF2B5EF4-FFF2-40B4-BE49-F238E27FC236}">
                <a16:creationId xmlns:a16="http://schemas.microsoft.com/office/drawing/2014/main" id="{1F713651-34BE-B915-C940-EC2D6629A6CF}"/>
              </a:ext>
            </a:extLst>
          </p:cNvPr>
          <p:cNvSpPr>
            <a:spLocks noChangeAspect="1"/>
          </p:cNvSpPr>
          <p:nvPr/>
        </p:nvSpPr>
        <p:spPr>
          <a:xfrm>
            <a:off x="5014607" y="36193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5" name="Flowchart: Connector 1084">
            <a:extLst>
              <a:ext uri="{FF2B5EF4-FFF2-40B4-BE49-F238E27FC236}">
                <a16:creationId xmlns:a16="http://schemas.microsoft.com/office/drawing/2014/main" id="{7E3822AE-FF7D-F5F2-8790-91414EC41262}"/>
              </a:ext>
            </a:extLst>
          </p:cNvPr>
          <p:cNvSpPr>
            <a:spLocks noChangeAspect="1"/>
          </p:cNvSpPr>
          <p:nvPr/>
        </p:nvSpPr>
        <p:spPr>
          <a:xfrm>
            <a:off x="5657643" y="49331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3" name="Flowchart: Connector 1112">
            <a:extLst>
              <a:ext uri="{FF2B5EF4-FFF2-40B4-BE49-F238E27FC236}">
                <a16:creationId xmlns:a16="http://schemas.microsoft.com/office/drawing/2014/main" id="{B3D555AC-FAF1-2FA8-B86F-3CF0A9B63F7C}"/>
              </a:ext>
            </a:extLst>
          </p:cNvPr>
          <p:cNvSpPr>
            <a:spLocks noChangeAspect="1"/>
          </p:cNvSpPr>
          <p:nvPr/>
        </p:nvSpPr>
        <p:spPr>
          <a:xfrm>
            <a:off x="4383366" y="406815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4" name="Flowchart: Connector 1113">
            <a:extLst>
              <a:ext uri="{FF2B5EF4-FFF2-40B4-BE49-F238E27FC236}">
                <a16:creationId xmlns:a16="http://schemas.microsoft.com/office/drawing/2014/main" id="{3E36639B-0416-68AD-731E-669B63DB57EB}"/>
              </a:ext>
            </a:extLst>
          </p:cNvPr>
          <p:cNvSpPr>
            <a:spLocks noChangeAspect="1"/>
          </p:cNvSpPr>
          <p:nvPr/>
        </p:nvSpPr>
        <p:spPr>
          <a:xfrm>
            <a:off x="8308429" y="227521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5" name="Flowchart: Connector 1114">
            <a:extLst>
              <a:ext uri="{FF2B5EF4-FFF2-40B4-BE49-F238E27FC236}">
                <a16:creationId xmlns:a16="http://schemas.microsoft.com/office/drawing/2014/main" id="{91028B43-5617-0D64-951C-A3FD575DC883}"/>
              </a:ext>
            </a:extLst>
          </p:cNvPr>
          <p:cNvSpPr>
            <a:spLocks noChangeAspect="1"/>
          </p:cNvSpPr>
          <p:nvPr/>
        </p:nvSpPr>
        <p:spPr>
          <a:xfrm>
            <a:off x="8324963" y="238775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6" name="Flowchart: Connector 1115">
            <a:extLst>
              <a:ext uri="{FF2B5EF4-FFF2-40B4-BE49-F238E27FC236}">
                <a16:creationId xmlns:a16="http://schemas.microsoft.com/office/drawing/2014/main" id="{C7BB17F6-5C1B-14F4-BD8F-597A655EC43D}"/>
              </a:ext>
            </a:extLst>
          </p:cNvPr>
          <p:cNvSpPr>
            <a:spLocks noChangeAspect="1"/>
          </p:cNvSpPr>
          <p:nvPr/>
        </p:nvSpPr>
        <p:spPr>
          <a:xfrm>
            <a:off x="7457829" y="46231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C645E683-879E-8AA9-3929-0DD20EFB0127}"/>
              </a:ext>
            </a:extLst>
          </p:cNvPr>
          <p:cNvSpPr txBox="1"/>
          <p:nvPr/>
        </p:nvSpPr>
        <p:spPr>
          <a:xfrm>
            <a:off x="8910666" y="1333324"/>
            <a:ext cx="2894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atoms counted:</a:t>
            </a:r>
          </a:p>
          <a:p>
            <a:endParaRPr lang="en-US" b="1" dirty="0"/>
          </a:p>
          <a:p>
            <a:r>
              <a:rPr lang="en-US" b="1" dirty="0"/>
              <a:t>Only Red: 325</a:t>
            </a:r>
          </a:p>
          <a:p>
            <a:r>
              <a:rPr lang="en-US" b="1" dirty="0"/>
              <a:t>Potential Red: 17</a:t>
            </a:r>
          </a:p>
          <a:p>
            <a:r>
              <a:rPr lang="en-US" b="1" dirty="0"/>
              <a:t>Total: 342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D68F19-850C-B115-A11A-A3A428529B08}"/>
                  </a:ext>
                </a:extLst>
              </p14:cNvPr>
              <p14:cNvContentPartPr/>
              <p14:nvPr/>
            </p14:nvContentPartPr>
            <p14:xfrm>
              <a:off x="3280905" y="1528140"/>
              <a:ext cx="1425240" cy="1677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D68F19-850C-B115-A11A-A3A428529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585" y="1523820"/>
                <a:ext cx="1433880" cy="16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9AF340-14A3-41B4-5AAE-A3C6FBA6EC8B}"/>
                  </a:ext>
                </a:extLst>
              </p14:cNvPr>
              <p14:cNvContentPartPr/>
              <p14:nvPr/>
            </p14:nvContentPartPr>
            <p14:xfrm>
              <a:off x="4071825" y="1809660"/>
              <a:ext cx="292680" cy="123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9AF340-14A3-41B4-5AAE-A3C6FBA6EC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505" y="1805340"/>
                <a:ext cx="30132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F317BA-8FA4-9832-669D-23A04D474706}"/>
                  </a:ext>
                </a:extLst>
              </p14:cNvPr>
              <p14:cNvContentPartPr/>
              <p14:nvPr/>
            </p14:nvContentPartPr>
            <p14:xfrm>
              <a:off x="3290625" y="2128620"/>
              <a:ext cx="76824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F317BA-8FA4-9832-669D-23A04D4747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6305" y="2124300"/>
                <a:ext cx="776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253DCC-9163-991A-641D-C971C73E3B7D}"/>
                  </a:ext>
                </a:extLst>
              </p14:cNvPr>
              <p14:cNvContentPartPr/>
              <p14:nvPr/>
            </p14:nvContentPartPr>
            <p14:xfrm>
              <a:off x="3800745" y="2190540"/>
              <a:ext cx="86040" cy="99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253DCC-9163-991A-641D-C971C73E3B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6425" y="2186220"/>
                <a:ext cx="9468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6D9B31-6E45-997E-F8A0-245001ADF6DC}"/>
                  </a:ext>
                </a:extLst>
              </p14:cNvPr>
              <p14:cNvContentPartPr/>
              <p14:nvPr/>
            </p14:nvContentPartPr>
            <p14:xfrm>
              <a:off x="4722345" y="1923780"/>
              <a:ext cx="444960" cy="695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6D9B31-6E45-997E-F8A0-245001ADF6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8025" y="1919460"/>
                <a:ext cx="45360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FEB1A5-25F9-84C5-65F6-EE5EA601410B}"/>
                  </a:ext>
                </a:extLst>
              </p14:cNvPr>
              <p14:cNvContentPartPr/>
              <p14:nvPr/>
            </p14:nvContentPartPr>
            <p14:xfrm>
              <a:off x="5100345" y="1227540"/>
              <a:ext cx="1357920" cy="128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FEB1A5-25F9-84C5-65F6-EE5EA60141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6025" y="1223220"/>
                <a:ext cx="1366560" cy="12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1825B-9AD6-25A7-5F13-71B11EB49529}"/>
                  </a:ext>
                </a:extLst>
              </p14:cNvPr>
              <p14:cNvContentPartPr/>
              <p14:nvPr/>
            </p14:nvContentPartPr>
            <p14:xfrm>
              <a:off x="5928705" y="1371540"/>
              <a:ext cx="138600" cy="108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1825B-9AD6-25A7-5F13-71B11EB495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4385" y="1367220"/>
                <a:ext cx="14724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1A1D7A-99FE-B7F9-4E85-EFDF8AB48E5E}"/>
                  </a:ext>
                </a:extLst>
              </p14:cNvPr>
              <p14:cNvContentPartPr/>
              <p14:nvPr/>
            </p14:nvContentPartPr>
            <p14:xfrm>
              <a:off x="5349825" y="1799940"/>
              <a:ext cx="598680" cy="50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1A1D7A-99FE-B7F9-4E85-EFDF8AB48E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45505" y="1795620"/>
                <a:ext cx="6073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031C01-CC2D-2657-ADA9-D7CE6CEEAF65}"/>
                  </a:ext>
                </a:extLst>
              </p14:cNvPr>
              <p14:cNvContentPartPr/>
              <p14:nvPr/>
            </p14:nvContentPartPr>
            <p14:xfrm>
              <a:off x="5105025" y="1671780"/>
              <a:ext cx="619920" cy="237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031C01-CC2D-2657-ADA9-D7CE6CEEAF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0705" y="1667460"/>
                <a:ext cx="628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B966276-2F84-83B1-49F6-DB10C9355AB0}"/>
                  </a:ext>
                </a:extLst>
              </p14:cNvPr>
              <p14:cNvContentPartPr/>
              <p14:nvPr/>
            </p14:nvContentPartPr>
            <p14:xfrm>
              <a:off x="6376545" y="1115580"/>
              <a:ext cx="1367640" cy="1861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B966276-2F84-83B1-49F6-DB10C9355A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72225" y="1111260"/>
                <a:ext cx="1376280" cy="18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1419AD-51E0-890B-8628-E11ED0ACF89A}"/>
                  </a:ext>
                </a:extLst>
              </p14:cNvPr>
              <p14:cNvContentPartPr/>
              <p14:nvPr/>
            </p14:nvContentPartPr>
            <p14:xfrm>
              <a:off x="6633945" y="1585740"/>
              <a:ext cx="819720" cy="209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1419AD-51E0-890B-8628-E11ED0ACF8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29625" y="1581420"/>
                <a:ext cx="828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4B0E81-7187-BC3D-31FC-A1C0B4DD8889}"/>
                  </a:ext>
                </a:extLst>
              </p14:cNvPr>
              <p14:cNvContentPartPr/>
              <p14:nvPr/>
            </p14:nvContentPartPr>
            <p14:xfrm>
              <a:off x="6716745" y="1623900"/>
              <a:ext cx="109800" cy="596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4B0E81-7187-BC3D-31FC-A1C0B4DD88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12425" y="1619580"/>
                <a:ext cx="118440" cy="60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0" name="Group 929">
            <a:extLst>
              <a:ext uri="{FF2B5EF4-FFF2-40B4-BE49-F238E27FC236}">
                <a16:creationId xmlns:a16="http://schemas.microsoft.com/office/drawing/2014/main" id="{B9778ECA-0017-D9A9-4F5C-4FCFD6474414}"/>
              </a:ext>
            </a:extLst>
          </p:cNvPr>
          <p:cNvGrpSpPr/>
          <p:nvPr/>
        </p:nvGrpSpPr>
        <p:grpSpPr>
          <a:xfrm>
            <a:off x="6429105" y="1578900"/>
            <a:ext cx="1695600" cy="1047960"/>
            <a:chOff x="6429105" y="1578900"/>
            <a:chExt cx="169560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F61A24-508F-E67D-B452-E558666E9434}"/>
                    </a:ext>
                  </a:extLst>
                </p14:cNvPr>
                <p14:cNvContentPartPr/>
                <p14:nvPr/>
              </p14:nvContentPartPr>
              <p14:xfrm>
                <a:off x="7669665" y="2121780"/>
                <a:ext cx="455040" cy="502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F61A24-508F-E67D-B452-E558666E94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65345" y="2117460"/>
                  <a:ext cx="4636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9F83E9-0666-89D6-1581-7ED546C75E0B}"/>
                    </a:ext>
                  </a:extLst>
                </p14:cNvPr>
                <p14:cNvContentPartPr/>
                <p14:nvPr/>
              </p14:nvContentPartPr>
              <p14:xfrm>
                <a:off x="6429105" y="2033220"/>
                <a:ext cx="1183680" cy="59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9F83E9-0666-89D6-1581-7ED546C75E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24785" y="2028900"/>
                  <a:ext cx="11923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31F19C-8A74-3AB3-D185-DD259DFADD84}"/>
                    </a:ext>
                  </a:extLst>
                </p14:cNvPr>
                <p14:cNvContentPartPr/>
                <p14:nvPr/>
              </p14:nvContentPartPr>
              <p14:xfrm>
                <a:off x="7052985" y="1578900"/>
                <a:ext cx="673920" cy="72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31F19C-8A74-3AB3-D185-DD259DFADD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48665" y="1574580"/>
                  <a:ext cx="682560" cy="73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8" name="Ink 927">
                <a:extLst>
                  <a:ext uri="{FF2B5EF4-FFF2-40B4-BE49-F238E27FC236}">
                    <a16:creationId xmlns:a16="http://schemas.microsoft.com/office/drawing/2014/main" id="{10BA2F5B-61BB-44C6-57BF-5CD9811ED8BD}"/>
                  </a:ext>
                </a:extLst>
              </p14:cNvPr>
              <p14:cNvContentPartPr/>
              <p14:nvPr/>
            </p14:nvContentPartPr>
            <p14:xfrm>
              <a:off x="8019945" y="1883460"/>
              <a:ext cx="567000" cy="707040"/>
            </p14:xfrm>
          </p:contentPart>
        </mc:Choice>
        <mc:Fallback xmlns="">
          <p:pic>
            <p:nvPicPr>
              <p:cNvPr id="928" name="Ink 927">
                <a:extLst>
                  <a:ext uri="{FF2B5EF4-FFF2-40B4-BE49-F238E27FC236}">
                    <a16:creationId xmlns:a16="http://schemas.microsoft.com/office/drawing/2014/main" id="{10BA2F5B-61BB-44C6-57BF-5CD9811ED8B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5625" y="1879140"/>
                <a:ext cx="57564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1" name="Ink 930">
                <a:extLst>
                  <a:ext uri="{FF2B5EF4-FFF2-40B4-BE49-F238E27FC236}">
                    <a16:creationId xmlns:a16="http://schemas.microsoft.com/office/drawing/2014/main" id="{526B2616-DBE4-6203-CFCC-0D007E1E17D1}"/>
                  </a:ext>
                </a:extLst>
              </p14:cNvPr>
              <p14:cNvContentPartPr/>
              <p14:nvPr/>
            </p14:nvContentPartPr>
            <p14:xfrm>
              <a:off x="3970305" y="3121680"/>
              <a:ext cx="414360" cy="393480"/>
            </p14:xfrm>
          </p:contentPart>
        </mc:Choice>
        <mc:Fallback xmlns="">
          <p:pic>
            <p:nvPicPr>
              <p:cNvPr id="931" name="Ink 930">
                <a:extLst>
                  <a:ext uri="{FF2B5EF4-FFF2-40B4-BE49-F238E27FC236}">
                    <a16:creationId xmlns:a16="http://schemas.microsoft.com/office/drawing/2014/main" id="{526B2616-DBE4-6203-CFCC-0D007E1E17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65985" y="3117360"/>
                <a:ext cx="4230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C655952C-ACA3-15CD-5871-B6EC704E05B8}"/>
                  </a:ext>
                </a:extLst>
              </p14:cNvPr>
              <p14:cNvContentPartPr/>
              <p14:nvPr/>
            </p14:nvContentPartPr>
            <p14:xfrm>
              <a:off x="4545945" y="3395280"/>
              <a:ext cx="803160" cy="85428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C655952C-ACA3-15CD-5871-B6EC704E05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1625" y="3390960"/>
                <a:ext cx="811800" cy="86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7" name="Group 956">
            <a:extLst>
              <a:ext uri="{FF2B5EF4-FFF2-40B4-BE49-F238E27FC236}">
                <a16:creationId xmlns:a16="http://schemas.microsoft.com/office/drawing/2014/main" id="{73F33F5E-D079-C61E-2AAA-82120F58FE59}"/>
              </a:ext>
            </a:extLst>
          </p:cNvPr>
          <p:cNvGrpSpPr/>
          <p:nvPr/>
        </p:nvGrpSpPr>
        <p:grpSpPr>
          <a:xfrm>
            <a:off x="3523545" y="3705960"/>
            <a:ext cx="3259440" cy="1771560"/>
            <a:chOff x="3523545" y="3705960"/>
            <a:chExt cx="3259440" cy="17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674B4438-63E9-D293-FBFC-9EE8105B727D}"/>
                    </a:ext>
                  </a:extLst>
                </p14:cNvPr>
                <p14:cNvContentPartPr/>
                <p14:nvPr/>
              </p14:nvContentPartPr>
              <p14:xfrm>
                <a:off x="3523545" y="3705960"/>
                <a:ext cx="1734480" cy="134748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674B4438-63E9-D293-FBFC-9EE8105B72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19225" y="3701640"/>
                  <a:ext cx="174312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4132AE1C-3119-BC50-4738-BD9F3CD33457}"/>
                    </a:ext>
                  </a:extLst>
                </p14:cNvPr>
                <p14:cNvContentPartPr/>
                <p14:nvPr/>
              </p14:nvContentPartPr>
              <p14:xfrm>
                <a:off x="3793185" y="4900440"/>
                <a:ext cx="750960" cy="56196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4132AE1C-3119-BC50-4738-BD9F3CD334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8865" y="4896120"/>
                  <a:ext cx="759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A6695280-DEFC-F1EF-B93F-4F1CBA005E91}"/>
                    </a:ext>
                  </a:extLst>
                </p14:cNvPr>
                <p14:cNvContentPartPr/>
                <p14:nvPr/>
              </p14:nvContentPartPr>
              <p14:xfrm>
                <a:off x="5049225" y="4108800"/>
                <a:ext cx="1733760" cy="136872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A6695280-DEFC-F1EF-B93F-4F1CBA005E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44905" y="4104480"/>
                  <a:ext cx="1742400" cy="13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0" name="Ink 969">
                <a:extLst>
                  <a:ext uri="{FF2B5EF4-FFF2-40B4-BE49-F238E27FC236}">
                    <a16:creationId xmlns:a16="http://schemas.microsoft.com/office/drawing/2014/main" id="{9256850D-440F-7372-952A-9004C1AA4915}"/>
                  </a:ext>
                </a:extLst>
              </p14:cNvPr>
              <p14:cNvContentPartPr/>
              <p14:nvPr/>
            </p14:nvContentPartPr>
            <p14:xfrm>
              <a:off x="5800545" y="4271880"/>
              <a:ext cx="1000080" cy="316080"/>
            </p14:xfrm>
          </p:contentPart>
        </mc:Choice>
        <mc:Fallback xmlns="">
          <p:pic>
            <p:nvPicPr>
              <p:cNvPr id="970" name="Ink 969">
                <a:extLst>
                  <a:ext uri="{FF2B5EF4-FFF2-40B4-BE49-F238E27FC236}">
                    <a16:creationId xmlns:a16="http://schemas.microsoft.com/office/drawing/2014/main" id="{9256850D-440F-7372-952A-9004C1AA49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96225" y="4267560"/>
                <a:ext cx="1008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AFBB447F-3270-79B0-AACF-C102386BA311}"/>
                  </a:ext>
                </a:extLst>
              </p14:cNvPr>
              <p14:cNvContentPartPr/>
              <p14:nvPr/>
            </p14:nvContentPartPr>
            <p14:xfrm>
              <a:off x="5727465" y="2676360"/>
              <a:ext cx="2829240" cy="165780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AFBB447F-3270-79B0-AACF-C102386BA3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23145" y="2672040"/>
                <a:ext cx="2837880" cy="16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1" name="Ink 990">
                <a:extLst>
                  <a:ext uri="{FF2B5EF4-FFF2-40B4-BE49-F238E27FC236}">
                    <a16:creationId xmlns:a16="http://schemas.microsoft.com/office/drawing/2014/main" id="{A2DAE665-CD8A-5855-B534-DA7980520ECE}"/>
                  </a:ext>
                </a:extLst>
              </p14:cNvPr>
              <p14:cNvContentPartPr/>
              <p14:nvPr/>
            </p14:nvContentPartPr>
            <p14:xfrm>
              <a:off x="6514425" y="3243000"/>
              <a:ext cx="677160" cy="456840"/>
            </p14:xfrm>
          </p:contentPart>
        </mc:Choice>
        <mc:Fallback xmlns="">
          <p:pic>
            <p:nvPicPr>
              <p:cNvPr id="991" name="Ink 990">
                <a:extLst>
                  <a:ext uri="{FF2B5EF4-FFF2-40B4-BE49-F238E27FC236}">
                    <a16:creationId xmlns:a16="http://schemas.microsoft.com/office/drawing/2014/main" id="{A2DAE665-CD8A-5855-B534-DA7980520E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10105" y="3238680"/>
                <a:ext cx="6858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3803672-6C73-2D86-1353-9C0CCBABFA4B}"/>
                  </a:ext>
                </a:extLst>
              </p14:cNvPr>
              <p14:cNvContentPartPr/>
              <p14:nvPr/>
            </p14:nvContentPartPr>
            <p14:xfrm>
              <a:off x="7420185" y="3409680"/>
              <a:ext cx="299880" cy="829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3803672-6C73-2D86-1353-9C0CCBABFA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15865" y="3405360"/>
                <a:ext cx="308520" cy="83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E138766-4805-F4AF-6B29-E82C9E0AA65C}"/>
              </a:ext>
            </a:extLst>
          </p:cNvPr>
          <p:cNvGrpSpPr/>
          <p:nvPr/>
        </p:nvGrpSpPr>
        <p:grpSpPr>
          <a:xfrm>
            <a:off x="3635145" y="2966880"/>
            <a:ext cx="3936960" cy="2347920"/>
            <a:chOff x="3635145" y="2966880"/>
            <a:chExt cx="3936960" cy="23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A5474F38-04AF-62F2-AA6D-64D618D76FCE}"/>
                    </a:ext>
                  </a:extLst>
                </p14:cNvPr>
                <p14:cNvContentPartPr/>
                <p14:nvPr/>
              </p14:nvContentPartPr>
              <p14:xfrm>
                <a:off x="3685905" y="3847800"/>
                <a:ext cx="927360" cy="76788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A5474F38-04AF-62F2-AA6D-64D618D76F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81585" y="3843480"/>
                  <a:ext cx="93600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A7461F1B-6106-756A-436C-2A61A48DD466}"/>
                    </a:ext>
                  </a:extLst>
                </p14:cNvPr>
                <p14:cNvContentPartPr/>
                <p14:nvPr/>
              </p14:nvContentPartPr>
              <p14:xfrm>
                <a:off x="4519305" y="4509840"/>
                <a:ext cx="486360" cy="3988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A7461F1B-6106-756A-436C-2A61A48DD4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4985" y="4505520"/>
                  <a:ext cx="49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4BFB0076-BE54-E8BB-207E-9D6760715882}"/>
                    </a:ext>
                  </a:extLst>
                </p14:cNvPr>
                <p14:cNvContentPartPr/>
                <p14:nvPr/>
              </p14:nvContentPartPr>
              <p14:xfrm>
                <a:off x="5000265" y="4900440"/>
                <a:ext cx="32040" cy="4428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4BFB0076-BE54-E8BB-207E-9D67607158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5945" y="4896120"/>
                  <a:ext cx="4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5701CAC0-BF14-E798-B018-6F5DDF15D890}"/>
                    </a:ext>
                  </a:extLst>
                </p14:cNvPr>
                <p14:cNvContentPartPr/>
                <p14:nvPr/>
              </p14:nvContentPartPr>
              <p14:xfrm>
                <a:off x="4255065" y="4614600"/>
                <a:ext cx="74160" cy="35712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5701CAC0-BF14-E798-B018-6F5DDF15D8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50745" y="4610280"/>
                  <a:ext cx="82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EF42BCFB-7679-EA27-CE2F-0E478149C78B}"/>
                    </a:ext>
                  </a:extLst>
                </p14:cNvPr>
                <p14:cNvContentPartPr/>
                <p14:nvPr/>
              </p14:nvContentPartPr>
              <p14:xfrm>
                <a:off x="3635145" y="4433520"/>
                <a:ext cx="441360" cy="31104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EF42BCFB-7679-EA27-CE2F-0E478149C7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30825" y="4429200"/>
                  <a:ext cx="450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A92C86D3-0313-850A-0B51-7389F2A3CFD9}"/>
                    </a:ext>
                  </a:extLst>
                </p14:cNvPr>
                <p14:cNvContentPartPr/>
                <p14:nvPr/>
              </p14:nvContentPartPr>
              <p14:xfrm>
                <a:off x="5238585" y="4595160"/>
                <a:ext cx="1528560" cy="3960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A92C86D3-0313-850A-0B51-7389F2A3CF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34265" y="4590840"/>
                  <a:ext cx="15372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398EC051-4F08-D255-2EA5-C4E7AE46F093}"/>
                    </a:ext>
                  </a:extLst>
                </p14:cNvPr>
                <p14:cNvContentPartPr/>
                <p14:nvPr/>
              </p14:nvContentPartPr>
              <p14:xfrm>
                <a:off x="5757705" y="4124280"/>
                <a:ext cx="76320" cy="4665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398EC051-4F08-D255-2EA5-C4E7AE46F0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53385" y="4119960"/>
                  <a:ext cx="84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ECDD32F0-5687-CEB4-9F6B-FFB0AD033BB9}"/>
                    </a:ext>
                  </a:extLst>
                </p14:cNvPr>
                <p14:cNvContentPartPr/>
                <p14:nvPr/>
              </p14:nvContentPartPr>
              <p14:xfrm>
                <a:off x="5776785" y="4648080"/>
                <a:ext cx="43920" cy="6667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ECDD32F0-5687-CEB4-9F6B-FFB0AD033B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72465" y="4643760"/>
                  <a:ext cx="52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31C32A88-C599-01A4-03F0-C80D915DF4B7}"/>
                    </a:ext>
                  </a:extLst>
                </p14:cNvPr>
                <p14:cNvContentPartPr/>
                <p14:nvPr/>
              </p14:nvContentPartPr>
              <p14:xfrm>
                <a:off x="5754825" y="3024120"/>
                <a:ext cx="803160" cy="2394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31C32A88-C599-01A4-03F0-C80D915DF4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50505" y="3019800"/>
                  <a:ext cx="811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61A0DEB5-82BA-FC60-6D28-17872001C0D0}"/>
                    </a:ext>
                  </a:extLst>
                </p14:cNvPr>
                <p14:cNvContentPartPr/>
                <p14:nvPr/>
              </p14:nvContentPartPr>
              <p14:xfrm>
                <a:off x="6022665" y="3266760"/>
                <a:ext cx="75240" cy="6645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61A0DEB5-82BA-FC60-6D28-17872001C0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18345" y="3262440"/>
                  <a:ext cx="8388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7BF92E45-F86B-A218-759D-65F5BFDC2899}"/>
                    </a:ext>
                  </a:extLst>
                </p14:cNvPr>
                <p14:cNvContentPartPr/>
                <p14:nvPr/>
              </p14:nvContentPartPr>
              <p14:xfrm>
                <a:off x="6334065" y="3247680"/>
                <a:ext cx="200160" cy="86184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7BF92E45-F86B-A218-759D-65F5BFDC28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9745" y="3243360"/>
                  <a:ext cx="20880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C2DB0E8-D874-8A4C-CA8F-7EC1A02F9EFE}"/>
                    </a:ext>
                  </a:extLst>
                </p14:cNvPr>
                <p14:cNvContentPartPr/>
                <p14:nvPr/>
              </p14:nvContentPartPr>
              <p14:xfrm>
                <a:off x="6086745" y="3595440"/>
                <a:ext cx="399960" cy="576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C2DB0E8-D874-8A4C-CA8F-7EC1A02F9E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2425" y="3591120"/>
                  <a:ext cx="408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5A91A9E4-C496-5ED3-FAF2-272D144D8350}"/>
                    </a:ext>
                  </a:extLst>
                </p14:cNvPr>
                <p14:cNvContentPartPr/>
                <p14:nvPr/>
              </p14:nvContentPartPr>
              <p14:xfrm>
                <a:off x="6553665" y="2966880"/>
                <a:ext cx="13680" cy="7236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5A91A9E4-C496-5ED3-FAF2-272D144D83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49345" y="2962560"/>
                  <a:ext cx="22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482B807-5B45-E0A6-5A7D-E0C969481E0B}"/>
                    </a:ext>
                  </a:extLst>
                </p14:cNvPr>
                <p14:cNvContentPartPr/>
                <p14:nvPr/>
              </p14:nvContentPartPr>
              <p14:xfrm>
                <a:off x="6538545" y="3904680"/>
                <a:ext cx="933480" cy="36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482B807-5B45-E0A6-5A7D-E0C969481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34225" y="3900360"/>
                  <a:ext cx="9421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CE48A8-EFEA-EE06-4AB8-A61B9CDCFFE7}"/>
                    </a:ext>
                  </a:extLst>
                </p14:cNvPr>
                <p14:cNvContentPartPr/>
                <p14:nvPr/>
              </p14:nvContentPartPr>
              <p14:xfrm>
                <a:off x="7005105" y="3419400"/>
                <a:ext cx="20520" cy="61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CE48A8-EFEA-EE06-4AB8-A61B9CDCFF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00785" y="3415080"/>
                  <a:ext cx="2916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F7D53E-D9AD-C17A-63B2-7D6BB6605CF8}"/>
                    </a:ext>
                  </a:extLst>
                </p14:cNvPr>
                <p14:cNvContentPartPr/>
                <p14:nvPr/>
              </p14:nvContentPartPr>
              <p14:xfrm>
                <a:off x="7014825" y="3685800"/>
                <a:ext cx="557280" cy="138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F7D53E-D9AD-C17A-63B2-7D6BB6605C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10505" y="3681480"/>
                  <a:ext cx="56592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98293AD-095C-60DA-F97D-B1B987E7BDFD}"/>
                  </a:ext>
                </a:extLst>
              </p14:cNvPr>
              <p14:cNvContentPartPr/>
              <p14:nvPr/>
            </p14:nvContentPartPr>
            <p14:xfrm>
              <a:off x="6737985" y="4270980"/>
              <a:ext cx="1988640" cy="1857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98293AD-095C-60DA-F97D-B1B987E7BDF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33665" y="4266660"/>
                <a:ext cx="1997280" cy="18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92" name="Ink 991">
                <a:extLst>
                  <a:ext uri="{FF2B5EF4-FFF2-40B4-BE49-F238E27FC236}">
                    <a16:creationId xmlns:a16="http://schemas.microsoft.com/office/drawing/2014/main" id="{C52E872F-CF8D-5AD7-58EA-EAA8EF6CC3FE}"/>
                  </a:ext>
                </a:extLst>
              </p14:cNvPr>
              <p14:cNvContentPartPr/>
              <p14:nvPr/>
            </p14:nvContentPartPr>
            <p14:xfrm>
              <a:off x="7534305" y="4938420"/>
              <a:ext cx="343080" cy="529920"/>
            </p14:xfrm>
          </p:contentPart>
        </mc:Choice>
        <mc:Fallback xmlns="">
          <p:pic>
            <p:nvPicPr>
              <p:cNvPr id="992" name="Ink 991">
                <a:extLst>
                  <a:ext uri="{FF2B5EF4-FFF2-40B4-BE49-F238E27FC236}">
                    <a16:creationId xmlns:a16="http://schemas.microsoft.com/office/drawing/2014/main" id="{C52E872F-CF8D-5AD7-58EA-EAA8EF6CC3F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29985" y="4934100"/>
                <a:ext cx="35172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4" name="Ink 993">
                <a:extLst>
                  <a:ext uri="{FF2B5EF4-FFF2-40B4-BE49-F238E27FC236}">
                    <a16:creationId xmlns:a16="http://schemas.microsoft.com/office/drawing/2014/main" id="{C8D1CB3D-2C49-0A6D-E892-F8F229685ACB}"/>
                  </a:ext>
                </a:extLst>
              </p14:cNvPr>
              <p14:cNvContentPartPr/>
              <p14:nvPr/>
            </p14:nvContentPartPr>
            <p14:xfrm>
              <a:off x="7715025" y="5348100"/>
              <a:ext cx="995040" cy="214920"/>
            </p14:xfrm>
          </p:contentPart>
        </mc:Choice>
        <mc:Fallback xmlns="">
          <p:pic>
            <p:nvPicPr>
              <p:cNvPr id="994" name="Ink 993">
                <a:extLst>
                  <a:ext uri="{FF2B5EF4-FFF2-40B4-BE49-F238E27FC236}">
                    <a16:creationId xmlns:a16="http://schemas.microsoft.com/office/drawing/2014/main" id="{C8D1CB3D-2C49-0A6D-E892-F8F229685A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10705" y="5343780"/>
                <a:ext cx="10036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6" name="Group 995">
            <a:extLst>
              <a:ext uri="{FF2B5EF4-FFF2-40B4-BE49-F238E27FC236}">
                <a16:creationId xmlns:a16="http://schemas.microsoft.com/office/drawing/2014/main" id="{610F87E3-F948-69B2-7275-24AE3E1EED75}"/>
              </a:ext>
            </a:extLst>
          </p:cNvPr>
          <p:cNvGrpSpPr/>
          <p:nvPr/>
        </p:nvGrpSpPr>
        <p:grpSpPr>
          <a:xfrm>
            <a:off x="6795945" y="4757700"/>
            <a:ext cx="1852200" cy="1295640"/>
            <a:chOff x="6795945" y="4757700"/>
            <a:chExt cx="1852200" cy="12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4E4109-0BFD-8242-3961-7C9F6BC4F566}"/>
                    </a:ext>
                  </a:extLst>
                </p14:cNvPr>
                <p14:cNvContentPartPr/>
                <p14:nvPr/>
              </p14:nvContentPartPr>
              <p14:xfrm>
                <a:off x="7257825" y="4757700"/>
                <a:ext cx="139032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4E4109-0BFD-8242-3961-7C9F6BC4F5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3505" y="4753380"/>
                  <a:ext cx="139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A553A4-E6A5-7EA9-2E61-80C80F3AE50A}"/>
                    </a:ext>
                  </a:extLst>
                </p14:cNvPr>
                <p14:cNvContentPartPr/>
                <p14:nvPr/>
              </p14:nvContentPartPr>
              <p14:xfrm>
                <a:off x="7191225" y="4952820"/>
                <a:ext cx="349200" cy="110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A553A4-E6A5-7EA9-2E61-80C80F3AE5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86905" y="4948500"/>
                  <a:ext cx="35784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DEE56C1D-E960-F9D5-0582-8AB997CE58E4}"/>
                    </a:ext>
                  </a:extLst>
                </p14:cNvPr>
                <p14:cNvContentPartPr/>
                <p14:nvPr/>
              </p14:nvContentPartPr>
              <p14:xfrm>
                <a:off x="6795945" y="5256300"/>
                <a:ext cx="646560" cy="28800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DEE56C1D-E960-F9D5-0582-8AB997CE58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91625" y="5251980"/>
                  <a:ext cx="655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99" name="Ink 998">
                <a:extLst>
                  <a:ext uri="{FF2B5EF4-FFF2-40B4-BE49-F238E27FC236}">
                    <a16:creationId xmlns:a16="http://schemas.microsoft.com/office/drawing/2014/main" id="{B94D6E03-6E5A-0971-601C-B44AC8EA91FA}"/>
                  </a:ext>
                </a:extLst>
              </p14:cNvPr>
              <p14:cNvContentPartPr/>
              <p14:nvPr/>
            </p14:nvContentPartPr>
            <p14:xfrm>
              <a:off x="3889343" y="1735781"/>
              <a:ext cx="64800" cy="127800"/>
            </p14:xfrm>
          </p:contentPart>
        </mc:Choice>
        <mc:Fallback xmlns="">
          <p:pic>
            <p:nvPicPr>
              <p:cNvPr id="999" name="Ink 998">
                <a:extLst>
                  <a:ext uri="{FF2B5EF4-FFF2-40B4-BE49-F238E27FC236}">
                    <a16:creationId xmlns:a16="http://schemas.microsoft.com/office/drawing/2014/main" id="{B94D6E03-6E5A-0971-601C-B44AC8EA91F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85023" y="1731461"/>
                <a:ext cx="734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64A5716E-B1DE-0479-9AC1-C0DC8F3D9B2D}"/>
              </a:ext>
            </a:extLst>
          </p:cNvPr>
          <p:cNvGrpSpPr/>
          <p:nvPr/>
        </p:nvGrpSpPr>
        <p:grpSpPr>
          <a:xfrm>
            <a:off x="3393263" y="2535791"/>
            <a:ext cx="613440" cy="498600"/>
            <a:chOff x="3393263" y="2535791"/>
            <a:chExt cx="61344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B9EC1425-E059-964E-76A1-C6396C5C014A}"/>
                    </a:ext>
                  </a:extLst>
                </p14:cNvPr>
                <p14:cNvContentPartPr/>
                <p14:nvPr/>
              </p14:nvContentPartPr>
              <p14:xfrm>
                <a:off x="3393263" y="2535791"/>
                <a:ext cx="3240" cy="1216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B9EC1425-E059-964E-76A1-C6396C5C01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88943" y="2531471"/>
                  <a:ext cx="11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2E6FE33A-2C42-90C6-3040-8C2DA0C36B77}"/>
                    </a:ext>
                  </a:extLst>
                </p14:cNvPr>
                <p14:cNvContentPartPr/>
                <p14:nvPr/>
              </p14:nvContentPartPr>
              <p14:xfrm>
                <a:off x="3433583" y="2549111"/>
                <a:ext cx="76680" cy="943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2E6FE33A-2C42-90C6-3040-8C2DA0C36B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29263" y="2544791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8328487C-0CD6-6B1B-3D46-92F02AB3F653}"/>
                    </a:ext>
                  </a:extLst>
                </p14:cNvPr>
                <p14:cNvContentPartPr/>
                <p14:nvPr/>
              </p14:nvContentPartPr>
              <p14:xfrm>
                <a:off x="3931463" y="2923871"/>
                <a:ext cx="75240" cy="11052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8328487C-0CD6-6B1B-3D46-92F02AB3F6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27143" y="2919551"/>
                  <a:ext cx="838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A1F601C6-DC89-5A49-9804-89393D31E0DB}"/>
              </a:ext>
            </a:extLst>
          </p:cNvPr>
          <p:cNvGrpSpPr/>
          <p:nvPr/>
        </p:nvGrpSpPr>
        <p:grpSpPr>
          <a:xfrm>
            <a:off x="4214783" y="2085791"/>
            <a:ext cx="125640" cy="93600"/>
            <a:chOff x="4214783" y="2085791"/>
            <a:chExt cx="12564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FF96B848-804F-7204-2355-4F76C68A541F}"/>
                    </a:ext>
                  </a:extLst>
                </p14:cNvPr>
                <p14:cNvContentPartPr/>
                <p14:nvPr/>
              </p14:nvContentPartPr>
              <p14:xfrm>
                <a:off x="4214783" y="2085791"/>
                <a:ext cx="16920" cy="9360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FF96B848-804F-7204-2355-4F76C68A54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0463" y="2081471"/>
                  <a:ext cx="25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BC1F5808-F4AE-F281-59E1-455D908180F6}"/>
                    </a:ext>
                  </a:extLst>
                </p14:cNvPr>
                <p14:cNvContentPartPr/>
                <p14:nvPr/>
              </p14:nvContentPartPr>
              <p14:xfrm>
                <a:off x="4273463" y="2087951"/>
                <a:ext cx="66960" cy="734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BC1F5808-F4AE-F281-59E1-455D908180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9143" y="2083631"/>
                  <a:ext cx="7560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14" name="Ink 1013">
                <a:extLst>
                  <a:ext uri="{FF2B5EF4-FFF2-40B4-BE49-F238E27FC236}">
                    <a16:creationId xmlns:a16="http://schemas.microsoft.com/office/drawing/2014/main" id="{DF0E719E-A65C-BB41-9C98-D31A5F4F3A10}"/>
                  </a:ext>
                </a:extLst>
              </p14:cNvPr>
              <p14:cNvContentPartPr/>
              <p14:nvPr/>
            </p14:nvContentPartPr>
            <p14:xfrm>
              <a:off x="5031533" y="2342471"/>
              <a:ext cx="60840" cy="110520"/>
            </p14:xfrm>
          </p:contentPart>
        </mc:Choice>
        <mc:Fallback xmlns="">
          <p:pic>
            <p:nvPicPr>
              <p:cNvPr id="1014" name="Ink 1013">
                <a:extLst>
                  <a:ext uri="{FF2B5EF4-FFF2-40B4-BE49-F238E27FC236}">
                    <a16:creationId xmlns:a16="http://schemas.microsoft.com/office/drawing/2014/main" id="{DF0E719E-A65C-BB41-9C98-D31A5F4F3A1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27213" y="2338151"/>
                <a:ext cx="6948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8D8BC11E-5030-212E-694B-0D8824504874}"/>
              </a:ext>
            </a:extLst>
          </p:cNvPr>
          <p:cNvGrpSpPr/>
          <p:nvPr/>
        </p:nvGrpSpPr>
        <p:grpSpPr>
          <a:xfrm>
            <a:off x="5275643" y="1307070"/>
            <a:ext cx="83520" cy="105120"/>
            <a:chOff x="5275643" y="1307070"/>
            <a:chExt cx="835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2F1081C4-DCE7-FB4D-35A6-1C5EF058D0AD}"/>
                    </a:ext>
                  </a:extLst>
                </p14:cNvPr>
                <p14:cNvContentPartPr/>
                <p14:nvPr/>
              </p14:nvContentPartPr>
              <p14:xfrm>
                <a:off x="5275643" y="1314270"/>
                <a:ext cx="8280" cy="9684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2F1081C4-DCE7-FB4D-35A6-1C5EF058D0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71323" y="1309950"/>
                  <a:ext cx="16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B2841791-9EB3-2174-DBD9-42C608D6C3EE}"/>
                    </a:ext>
                  </a:extLst>
                </p14:cNvPr>
                <p14:cNvContentPartPr/>
                <p14:nvPr/>
              </p14:nvContentPartPr>
              <p14:xfrm>
                <a:off x="5306243" y="1307070"/>
                <a:ext cx="52920" cy="6048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B2841791-9EB3-2174-DBD9-42C608D6C3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1923" y="1302750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69B127A3-AB8F-6AF3-81AD-639215F6844A}"/>
                    </a:ext>
                  </a:extLst>
                </p14:cNvPr>
                <p14:cNvContentPartPr/>
                <p14:nvPr/>
              </p14:nvContentPartPr>
              <p14:xfrm>
                <a:off x="5343323" y="1321470"/>
                <a:ext cx="360" cy="907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69B127A3-AB8F-6AF3-81AD-639215F684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39003" y="1317150"/>
                  <a:ext cx="90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04AF2C6-3415-D7F2-0105-B8BF3271089D}"/>
              </a:ext>
            </a:extLst>
          </p:cNvPr>
          <p:cNvGrpSpPr/>
          <p:nvPr/>
        </p:nvGrpSpPr>
        <p:grpSpPr>
          <a:xfrm>
            <a:off x="6194363" y="1571310"/>
            <a:ext cx="58680" cy="152640"/>
            <a:chOff x="6194363" y="1571310"/>
            <a:chExt cx="58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AA751AB-402C-67A3-35D0-51D4E6470474}"/>
                    </a:ext>
                  </a:extLst>
                </p14:cNvPr>
                <p14:cNvContentPartPr/>
                <p14:nvPr/>
              </p14:nvContentPartPr>
              <p14:xfrm>
                <a:off x="6194363" y="1571310"/>
                <a:ext cx="58680" cy="824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AA751AB-402C-67A3-35D0-51D4E64704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0043" y="1566990"/>
                  <a:ext cx="67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96916772-7432-A078-7B89-69FF111E6A2A}"/>
                    </a:ext>
                  </a:extLst>
                </p14:cNvPr>
                <p14:cNvContentPartPr/>
                <p14:nvPr/>
              </p14:nvContentPartPr>
              <p14:xfrm>
                <a:off x="6231443" y="1597590"/>
                <a:ext cx="2880" cy="1263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96916772-7432-A078-7B89-69FF111E6A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7123" y="1593270"/>
                  <a:ext cx="115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8119D83-1CE1-3D15-B942-3A4F34980903}"/>
              </a:ext>
            </a:extLst>
          </p:cNvPr>
          <p:cNvGrpSpPr/>
          <p:nvPr/>
        </p:nvGrpSpPr>
        <p:grpSpPr>
          <a:xfrm>
            <a:off x="5200403" y="2078550"/>
            <a:ext cx="329040" cy="198360"/>
            <a:chOff x="5200403" y="2078550"/>
            <a:chExt cx="32904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A96344F5-7DE6-9A62-5880-2498B7C5DAEB}"/>
                    </a:ext>
                  </a:extLst>
                </p14:cNvPr>
                <p14:cNvContentPartPr/>
                <p14:nvPr/>
              </p14:nvContentPartPr>
              <p14:xfrm>
                <a:off x="5200403" y="2078550"/>
                <a:ext cx="360" cy="8028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A96344F5-7DE6-9A62-5880-2498B7C5DA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96083" y="2074230"/>
                  <a:ext cx="9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B677BBF7-3C80-85FE-3D67-1CBF607AC7FC}"/>
                    </a:ext>
                  </a:extLst>
                </p14:cNvPr>
                <p14:cNvContentPartPr/>
                <p14:nvPr/>
              </p14:nvContentPartPr>
              <p14:xfrm>
                <a:off x="5228843" y="2083230"/>
                <a:ext cx="10080" cy="7056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B677BBF7-3C80-85FE-3D67-1CBF607AC7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24523" y="2078910"/>
                  <a:ext cx="18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826507A1-9A23-8652-306B-A11A33B97593}"/>
                    </a:ext>
                  </a:extLst>
                </p14:cNvPr>
                <p14:cNvContentPartPr/>
                <p14:nvPr/>
              </p14:nvContentPartPr>
              <p14:xfrm>
                <a:off x="5483723" y="2218950"/>
                <a:ext cx="37440" cy="579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826507A1-9A23-8652-306B-A11A33B975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9403" y="2214630"/>
                  <a:ext cx="46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7F77F68-B307-0C3E-9EB9-FF0971BCE609}"/>
                    </a:ext>
                  </a:extLst>
                </p14:cNvPr>
                <p14:cNvContentPartPr/>
                <p14:nvPr/>
              </p14:nvContentPartPr>
              <p14:xfrm>
                <a:off x="5483723" y="2202390"/>
                <a:ext cx="45720" cy="504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7F77F68-B307-0C3E-9EB9-FF0971BCE6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9403" y="2198070"/>
                  <a:ext cx="54360" cy="1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FDDC002-5843-121F-A80C-81FD6E510FCA}"/>
              </a:ext>
            </a:extLst>
          </p:cNvPr>
          <p:cNvGrpSpPr/>
          <p:nvPr/>
        </p:nvGrpSpPr>
        <p:grpSpPr>
          <a:xfrm>
            <a:off x="6795923" y="1388070"/>
            <a:ext cx="46080" cy="121680"/>
            <a:chOff x="6795923" y="1388070"/>
            <a:chExt cx="460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C6FC53E5-0C5E-D322-B980-36D7544AA0C6}"/>
                    </a:ext>
                  </a:extLst>
                </p14:cNvPr>
                <p14:cNvContentPartPr/>
                <p14:nvPr/>
              </p14:nvContentPartPr>
              <p14:xfrm>
                <a:off x="6795923" y="1390590"/>
                <a:ext cx="9720" cy="1191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C6FC53E5-0C5E-D322-B980-36D7544AA0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1603" y="1386270"/>
                  <a:ext cx="18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171CE73-03F7-73CD-897B-0DF0AE667440}"/>
                    </a:ext>
                  </a:extLst>
                </p14:cNvPr>
                <p14:cNvContentPartPr/>
                <p14:nvPr/>
              </p14:nvContentPartPr>
              <p14:xfrm>
                <a:off x="6834083" y="1388070"/>
                <a:ext cx="7920" cy="10728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171CE73-03F7-73CD-897B-0DF0AE6674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9763" y="1383750"/>
                  <a:ext cx="165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86C73543-A244-DFE2-01E9-10C3C75D0E90}"/>
                  </a:ext>
                </a:extLst>
              </p14:cNvPr>
              <p14:cNvContentPartPr/>
              <p14:nvPr/>
            </p14:nvContentPartPr>
            <p14:xfrm>
              <a:off x="6591083" y="1968750"/>
              <a:ext cx="54360" cy="8784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86C73543-A244-DFE2-01E9-10C3C75D0E9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86763" y="1964430"/>
                <a:ext cx="63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1903EC95-83FB-1C24-EA25-5DFD851869DD}"/>
                  </a:ext>
                </a:extLst>
              </p14:cNvPr>
              <p14:cNvContentPartPr/>
              <p14:nvPr/>
            </p14:nvContentPartPr>
            <p14:xfrm>
              <a:off x="6767843" y="2115630"/>
              <a:ext cx="75960" cy="8784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1903EC95-83FB-1C24-EA25-5DFD851869D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63523" y="2111310"/>
                <a:ext cx="84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A01BEE0B-AD6C-CB91-160F-C52C2EE74BD2}"/>
                  </a:ext>
                </a:extLst>
              </p14:cNvPr>
              <p14:cNvContentPartPr/>
              <p14:nvPr/>
            </p14:nvContentPartPr>
            <p14:xfrm>
              <a:off x="7358603" y="2614680"/>
              <a:ext cx="70920" cy="13572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A01BEE0B-AD6C-CB91-160F-C52C2EE74BD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54283" y="2610360"/>
                <a:ext cx="79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894FB4F2-20F9-D164-4D37-33DE7A4E096E}"/>
                  </a:ext>
                </a:extLst>
              </p14:cNvPr>
              <p14:cNvContentPartPr/>
              <p14:nvPr/>
            </p14:nvContentPartPr>
            <p14:xfrm>
              <a:off x="5924363" y="3012120"/>
              <a:ext cx="56520" cy="10548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894FB4F2-20F9-D164-4D37-33DE7A4E096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20043" y="3007800"/>
                <a:ext cx="65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5FFA26B3-C697-F04F-6D68-71F1898D099E}"/>
                  </a:ext>
                </a:extLst>
              </p14:cNvPr>
              <p14:cNvContentPartPr/>
              <p14:nvPr/>
            </p14:nvContentPartPr>
            <p14:xfrm>
              <a:off x="5933723" y="3009600"/>
              <a:ext cx="77040" cy="540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5FFA26B3-C697-F04F-6D68-71F1898D099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29403" y="3005280"/>
                <a:ext cx="856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23FC8964-83B1-D8B4-4C51-53F6F6AD8AEC}"/>
                  </a:ext>
                </a:extLst>
              </p14:cNvPr>
              <p14:cNvContentPartPr/>
              <p14:nvPr/>
            </p14:nvContentPartPr>
            <p14:xfrm>
              <a:off x="5764883" y="3291120"/>
              <a:ext cx="91800" cy="11160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23FC8964-83B1-D8B4-4C51-53F6F6AD8AE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60563" y="3286800"/>
                <a:ext cx="1004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62E3DFE1-E127-DC11-33E1-457E2DD1BD83}"/>
                  </a:ext>
                </a:extLst>
              </p14:cNvPr>
              <p14:cNvContentPartPr/>
              <p14:nvPr/>
            </p14:nvContentPartPr>
            <p14:xfrm>
              <a:off x="5814923" y="3342600"/>
              <a:ext cx="66960" cy="288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62E3DFE1-E127-DC11-33E1-457E2DD1BD8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10603" y="3338280"/>
                <a:ext cx="75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35DA225D-7947-1461-80FE-F12A63C9705E}"/>
                  </a:ext>
                </a:extLst>
              </p14:cNvPr>
              <p14:cNvContentPartPr/>
              <p14:nvPr/>
            </p14:nvContentPartPr>
            <p14:xfrm>
              <a:off x="6159443" y="3464640"/>
              <a:ext cx="46440" cy="4860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35DA225D-7947-1461-80FE-F12A63C9705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55123" y="3460320"/>
                <a:ext cx="55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A6BFF1A2-F43C-67D6-C95C-9B71C112C62D}"/>
                  </a:ext>
                </a:extLst>
              </p14:cNvPr>
              <p14:cNvContentPartPr/>
              <p14:nvPr/>
            </p14:nvContentPartPr>
            <p14:xfrm>
              <a:off x="6193283" y="3464640"/>
              <a:ext cx="360" cy="928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A6BFF1A2-F43C-67D6-C95C-9B71C112C62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188963" y="3460320"/>
                <a:ext cx="9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4A495746-244A-44AC-5980-89674D4C7EEF}"/>
                  </a:ext>
                </a:extLst>
              </p14:cNvPr>
              <p14:cNvContentPartPr/>
              <p14:nvPr/>
            </p14:nvContentPartPr>
            <p14:xfrm>
              <a:off x="6095723" y="3719340"/>
              <a:ext cx="41040" cy="7632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4A495746-244A-44AC-5980-89674D4C7E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91403" y="3715020"/>
                <a:ext cx="496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D52E4759-26CF-3CE7-A72B-8562AABDE17F}"/>
                  </a:ext>
                </a:extLst>
              </p14:cNvPr>
              <p14:cNvContentPartPr/>
              <p14:nvPr/>
            </p14:nvContentPartPr>
            <p14:xfrm>
              <a:off x="6098243" y="3719340"/>
              <a:ext cx="43200" cy="36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D52E4759-26CF-3CE7-A72B-8562AABDE17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93923" y="3715020"/>
                <a:ext cx="5184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C916611-4FD7-094D-48E0-6259B97BDFD0}"/>
              </a:ext>
            </a:extLst>
          </p:cNvPr>
          <p:cNvGrpSpPr/>
          <p:nvPr/>
        </p:nvGrpSpPr>
        <p:grpSpPr>
          <a:xfrm>
            <a:off x="6664883" y="3171600"/>
            <a:ext cx="455602" cy="380070"/>
            <a:chOff x="6664883" y="3171600"/>
            <a:chExt cx="455602" cy="3800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C2D3EE09-0FCD-C354-FBD9-AEEC8E02A6B4}"/>
                    </a:ext>
                  </a:extLst>
                </p14:cNvPr>
                <p14:cNvContentPartPr/>
                <p14:nvPr/>
              </p14:nvContentPartPr>
              <p14:xfrm>
                <a:off x="6664883" y="3171600"/>
                <a:ext cx="103680" cy="846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C2D3EE09-0FCD-C354-FBD9-AEEC8E02A6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60563" y="3167280"/>
                  <a:ext cx="112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1944AEDB-0930-A8DD-EFFE-B447599382A2}"/>
                    </a:ext>
                  </a:extLst>
                </p14:cNvPr>
                <p14:cNvContentPartPr/>
                <p14:nvPr/>
              </p14:nvContentPartPr>
              <p14:xfrm>
                <a:off x="6717443" y="3197880"/>
                <a:ext cx="2880" cy="1144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1944AEDB-0930-A8DD-EFFE-B447599382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13123" y="3193560"/>
                  <a:ext cx="11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D57A9359-E728-D60D-7A6A-418946D8C968}"/>
                    </a:ext>
                  </a:extLst>
                </p14:cNvPr>
                <p14:cNvContentPartPr/>
                <p14:nvPr/>
              </p14:nvContentPartPr>
              <p14:xfrm>
                <a:off x="7068645" y="3457710"/>
                <a:ext cx="51840" cy="939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D57A9359-E728-D60D-7A6A-418946D8C9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4325" y="3453390"/>
                  <a:ext cx="604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0C2636A-A2B6-2C74-0578-B430BB68D6D3}"/>
              </a:ext>
            </a:extLst>
          </p:cNvPr>
          <p:cNvGrpSpPr/>
          <p:nvPr/>
        </p:nvGrpSpPr>
        <p:grpSpPr>
          <a:xfrm>
            <a:off x="6683963" y="3840660"/>
            <a:ext cx="1014682" cy="425250"/>
            <a:chOff x="6683963" y="3840660"/>
            <a:chExt cx="1014682" cy="4252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756647CA-94FC-9090-F897-829293AA5186}"/>
                    </a:ext>
                  </a:extLst>
                </p14:cNvPr>
                <p14:cNvContentPartPr/>
                <p14:nvPr/>
              </p14:nvContentPartPr>
              <p14:xfrm>
                <a:off x="6683963" y="3840660"/>
                <a:ext cx="40680" cy="5688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756647CA-94FC-9090-F897-829293AA51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79643" y="3836340"/>
                  <a:ext cx="49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4B0787B2-A7E2-8904-CE3C-DACD0EE5208E}"/>
                    </a:ext>
                  </a:extLst>
                </p14:cNvPr>
                <p14:cNvContentPartPr/>
                <p14:nvPr/>
              </p14:nvContentPartPr>
              <p14:xfrm>
                <a:off x="6717443" y="3857580"/>
                <a:ext cx="360" cy="6192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4B0787B2-A7E2-8904-CE3C-DACD0EE520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13123" y="3853260"/>
                  <a:ext cx="9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77EF2F0B-BEA2-161F-4CEB-90BCACB1E2CE}"/>
                    </a:ext>
                  </a:extLst>
                </p14:cNvPr>
                <p14:cNvContentPartPr/>
                <p14:nvPr/>
              </p14:nvContentPartPr>
              <p14:xfrm>
                <a:off x="7011045" y="4178790"/>
                <a:ext cx="45360" cy="8712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77EF2F0B-BEA2-161F-4CEB-90BCACB1E2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06725" y="4174470"/>
                  <a:ext cx="5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D78B60A-283E-6AAF-EABD-2AC589A95ADE}"/>
                    </a:ext>
                  </a:extLst>
                </p14:cNvPr>
                <p14:cNvContentPartPr/>
                <p14:nvPr/>
              </p14:nvContentPartPr>
              <p14:xfrm>
                <a:off x="7015005" y="4176270"/>
                <a:ext cx="85680" cy="28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D78B60A-283E-6AAF-EABD-2AC589A95AD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10685" y="4171950"/>
                  <a:ext cx="943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499749BE-BF1F-8741-19A9-E294256B3341}"/>
                    </a:ext>
                  </a:extLst>
                </p14:cNvPr>
                <p14:cNvContentPartPr/>
                <p14:nvPr/>
              </p14:nvContentPartPr>
              <p14:xfrm>
                <a:off x="7246125" y="4033710"/>
                <a:ext cx="63000" cy="4716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499749BE-BF1F-8741-19A9-E294256B33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41805" y="4029390"/>
                  <a:ext cx="71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5FFA3AF9-3966-41BA-1CDE-8517AB0476A6}"/>
                    </a:ext>
                  </a:extLst>
                </p14:cNvPr>
                <p14:cNvContentPartPr/>
                <p14:nvPr/>
              </p14:nvContentPartPr>
              <p14:xfrm>
                <a:off x="7293645" y="4038390"/>
                <a:ext cx="12600" cy="9072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5FFA3AF9-3966-41BA-1CDE-8517AB0476A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89325" y="4034070"/>
                  <a:ext cx="21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D699D37-F499-F00D-D71A-BB4CDA883E58}"/>
                    </a:ext>
                  </a:extLst>
                </p14:cNvPr>
                <p14:cNvContentPartPr/>
                <p14:nvPr/>
              </p14:nvContentPartPr>
              <p14:xfrm>
                <a:off x="7642125" y="3973950"/>
                <a:ext cx="6480" cy="119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D699D37-F499-F00D-D71A-BB4CDA883E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37805" y="3969630"/>
                  <a:ext cx="15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BA84CCC-9D27-FE56-1E35-4912B5D282FC}"/>
                    </a:ext>
                  </a:extLst>
                </p14:cNvPr>
                <p14:cNvContentPartPr/>
                <p14:nvPr/>
              </p14:nvContentPartPr>
              <p14:xfrm>
                <a:off x="7698285" y="3964590"/>
                <a:ext cx="360" cy="131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BA84CCC-9D27-FE56-1E35-4912B5D282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93965" y="3960270"/>
                  <a:ext cx="900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A7A8A08-19AD-75FD-60EB-2E014C9ECA53}"/>
                  </a:ext>
                </a:extLst>
              </p14:cNvPr>
              <p14:cNvContentPartPr/>
              <p14:nvPr/>
            </p14:nvContentPartPr>
            <p14:xfrm>
              <a:off x="8128485" y="2948670"/>
              <a:ext cx="477000" cy="4471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A7A8A08-19AD-75FD-60EB-2E014C9ECA5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24165" y="2944350"/>
                <a:ext cx="485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5188F76-2DD9-D787-59DD-C414BE3824B6}"/>
                  </a:ext>
                </a:extLst>
              </p14:cNvPr>
              <p14:cNvContentPartPr/>
              <p14:nvPr/>
            </p14:nvContentPartPr>
            <p14:xfrm>
              <a:off x="8379405" y="3039030"/>
              <a:ext cx="88920" cy="8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5188F76-2DD9-D787-59DD-C414BE3824B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375085" y="3034710"/>
                <a:ext cx="975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0AC15AF-4EC8-B2EF-8696-E191921BF179}"/>
              </a:ext>
            </a:extLst>
          </p:cNvPr>
          <p:cNvGrpSpPr/>
          <p:nvPr/>
        </p:nvGrpSpPr>
        <p:grpSpPr>
          <a:xfrm>
            <a:off x="7531763" y="2126430"/>
            <a:ext cx="277402" cy="205200"/>
            <a:chOff x="7531763" y="2126430"/>
            <a:chExt cx="277402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7417E36E-B53A-B159-24BA-147777E69661}"/>
                    </a:ext>
                  </a:extLst>
                </p14:cNvPr>
                <p14:cNvContentPartPr/>
                <p14:nvPr/>
              </p14:nvContentPartPr>
              <p14:xfrm>
                <a:off x="7532843" y="2257110"/>
                <a:ext cx="49320" cy="745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7417E36E-B53A-B159-24BA-147777E696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28523" y="2252790"/>
                  <a:ext cx="57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A1C4F991-2829-FABC-D50E-F8BACF400B64}"/>
                    </a:ext>
                  </a:extLst>
                </p14:cNvPr>
                <p14:cNvContentPartPr/>
                <p14:nvPr/>
              </p14:nvContentPartPr>
              <p14:xfrm>
                <a:off x="7531763" y="2249910"/>
                <a:ext cx="52920" cy="288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A1C4F991-2829-FABC-D50E-F8BACF400B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27443" y="2245590"/>
                  <a:ext cx="61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A96A8A6-0E47-E8F6-E1FE-AED38170A1D4}"/>
                    </a:ext>
                  </a:extLst>
                </p14:cNvPr>
                <p14:cNvContentPartPr/>
                <p14:nvPr/>
              </p14:nvContentPartPr>
              <p14:xfrm>
                <a:off x="7738965" y="2126430"/>
                <a:ext cx="70200" cy="88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A96A8A6-0E47-E8F6-E1FE-AED38170A1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34645" y="2122110"/>
                  <a:ext cx="788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E38D705-0C4E-D0AD-33D6-1428A187DEA1}"/>
                  </a:ext>
                </a:extLst>
              </p14:cNvPr>
              <p14:cNvContentPartPr/>
              <p14:nvPr/>
            </p14:nvContentPartPr>
            <p14:xfrm>
              <a:off x="8455725" y="2210670"/>
              <a:ext cx="63720" cy="95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E38D705-0C4E-D0AD-33D6-1428A187DEA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451405" y="2206350"/>
                <a:ext cx="7236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6F900C95-A562-94ED-B397-80B6A4D22BB5}"/>
              </a:ext>
            </a:extLst>
          </p:cNvPr>
          <p:cNvGrpSpPr/>
          <p:nvPr/>
        </p:nvGrpSpPr>
        <p:grpSpPr>
          <a:xfrm>
            <a:off x="8426925" y="4673520"/>
            <a:ext cx="122040" cy="146160"/>
            <a:chOff x="8426925" y="4673520"/>
            <a:chExt cx="1220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BED15FD-44C8-2E17-8C02-EDDD5AF668F4}"/>
                    </a:ext>
                  </a:extLst>
                </p14:cNvPr>
                <p14:cNvContentPartPr/>
                <p14:nvPr/>
              </p14:nvContentPartPr>
              <p14:xfrm>
                <a:off x="8426925" y="4678920"/>
                <a:ext cx="360" cy="140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BED15FD-44C8-2E17-8C02-EDDD5AF668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22605" y="4674600"/>
                  <a:ext cx="9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FC5A52A-8935-4A82-1056-C04105BB230A}"/>
                    </a:ext>
                  </a:extLst>
                </p14:cNvPr>
                <p14:cNvContentPartPr/>
                <p14:nvPr/>
              </p14:nvContentPartPr>
              <p14:xfrm>
                <a:off x="8471925" y="4673520"/>
                <a:ext cx="5472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FC5A52A-8935-4A82-1056-C04105BB23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67605" y="4669200"/>
                  <a:ext cx="6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0BC0DDD-C413-32B3-E5EB-BAAECF5AC90B}"/>
                    </a:ext>
                  </a:extLst>
                </p14:cNvPr>
                <p14:cNvContentPartPr/>
                <p14:nvPr/>
              </p14:nvContentPartPr>
              <p14:xfrm>
                <a:off x="8481645" y="4748400"/>
                <a:ext cx="67320" cy="7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0BC0DDD-C413-32B3-E5EB-BAAECF5AC9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7325" y="4744080"/>
                  <a:ext cx="75960" cy="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F2EDF3F2-9CA8-0102-3153-29EF27AD0D03}"/>
              </a:ext>
            </a:extLst>
          </p:cNvPr>
          <p:cNvGrpSpPr/>
          <p:nvPr/>
        </p:nvGrpSpPr>
        <p:grpSpPr>
          <a:xfrm>
            <a:off x="8462925" y="5140800"/>
            <a:ext cx="117360" cy="92880"/>
            <a:chOff x="8462925" y="5140800"/>
            <a:chExt cx="11736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65BD6EE8-76F7-D044-2252-F49F4E013584}"/>
                    </a:ext>
                  </a:extLst>
                </p14:cNvPr>
                <p14:cNvContentPartPr/>
                <p14:nvPr/>
              </p14:nvContentPartPr>
              <p14:xfrm>
                <a:off x="8462925" y="5140800"/>
                <a:ext cx="11160" cy="9288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65BD6EE8-76F7-D044-2252-F49F4E0135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58605" y="5136480"/>
                  <a:ext cx="19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DB97C0B0-3695-3883-24CD-9CD68A856121}"/>
                    </a:ext>
                  </a:extLst>
                </p14:cNvPr>
                <p14:cNvContentPartPr/>
                <p14:nvPr/>
              </p14:nvContentPartPr>
              <p14:xfrm>
                <a:off x="8509365" y="5145840"/>
                <a:ext cx="70920" cy="8172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DB97C0B0-3695-3883-24CD-9CD68A8561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05045" y="5141520"/>
                  <a:ext cx="795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785E9EDA-02AE-ED62-258A-43D198FF320E}"/>
                  </a:ext>
                </a:extLst>
              </p14:cNvPr>
              <p14:cNvContentPartPr/>
              <p14:nvPr/>
            </p14:nvContentPartPr>
            <p14:xfrm>
              <a:off x="8108325" y="5836320"/>
              <a:ext cx="66960" cy="12276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785E9EDA-02AE-ED62-258A-43D198FF320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04005" y="5832000"/>
                <a:ext cx="7560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60C3F779-E522-4F9D-C26F-26F4B7B34475}"/>
              </a:ext>
            </a:extLst>
          </p:cNvPr>
          <p:cNvGrpSpPr/>
          <p:nvPr/>
        </p:nvGrpSpPr>
        <p:grpSpPr>
          <a:xfrm>
            <a:off x="6981525" y="5842440"/>
            <a:ext cx="119520" cy="117000"/>
            <a:chOff x="6981525" y="5842440"/>
            <a:chExt cx="1195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16CCC428-0C85-53C4-C75F-18CA4056CF12}"/>
                    </a:ext>
                  </a:extLst>
                </p14:cNvPr>
                <p14:cNvContentPartPr/>
                <p14:nvPr/>
              </p14:nvContentPartPr>
              <p14:xfrm>
                <a:off x="6981525" y="5842440"/>
                <a:ext cx="73080" cy="11700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16CCC428-0C85-53C4-C75F-18CA4056CF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77205" y="5838120"/>
                  <a:ext cx="8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FDAE7327-D2E1-D6BF-80AE-C655E88C7726}"/>
                    </a:ext>
                  </a:extLst>
                </p14:cNvPr>
                <p14:cNvContentPartPr/>
                <p14:nvPr/>
              </p14:nvContentPartPr>
              <p14:xfrm>
                <a:off x="7012485" y="5917320"/>
                <a:ext cx="88560" cy="504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FDAE7327-D2E1-D6BF-80AE-C655E88C77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08165" y="5913000"/>
                  <a:ext cx="97200" cy="1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86108F75-5F4E-152A-FAFA-3FC8F368F626}"/>
                  </a:ext>
                </a:extLst>
              </p14:cNvPr>
              <p14:cNvContentPartPr/>
              <p14:nvPr/>
            </p14:nvContentPartPr>
            <p14:xfrm>
              <a:off x="6849405" y="5333760"/>
              <a:ext cx="84240" cy="12492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86108F75-5F4E-152A-FAFA-3FC8F368F62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45085" y="5329440"/>
                <a:ext cx="928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05F9EDAF-EB0D-A9E2-F57B-412F0E551CB3}"/>
              </a:ext>
            </a:extLst>
          </p:cNvPr>
          <p:cNvGrpSpPr/>
          <p:nvPr/>
        </p:nvGrpSpPr>
        <p:grpSpPr>
          <a:xfrm>
            <a:off x="5514071" y="5099580"/>
            <a:ext cx="492840" cy="231840"/>
            <a:chOff x="5514071" y="5099580"/>
            <a:chExt cx="49284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2E1C9007-5558-299F-1345-C1DFC5E18C9A}"/>
                    </a:ext>
                  </a:extLst>
                </p14:cNvPr>
                <p14:cNvContentPartPr/>
                <p14:nvPr/>
              </p14:nvContentPartPr>
              <p14:xfrm>
                <a:off x="5910071" y="5212260"/>
                <a:ext cx="360" cy="11916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2E1C9007-5558-299F-1345-C1DFC5E18C9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05751" y="5207940"/>
                  <a:ext cx="9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86DF7FE0-1463-B326-3F3F-0665AE3F68F4}"/>
                    </a:ext>
                  </a:extLst>
                </p14:cNvPr>
                <p14:cNvContentPartPr/>
                <p14:nvPr/>
              </p14:nvContentPartPr>
              <p14:xfrm>
                <a:off x="5946071" y="5229180"/>
                <a:ext cx="60840" cy="6660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86DF7FE0-1463-B326-3F3F-0665AE3F68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41751" y="5224860"/>
                  <a:ext cx="69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2039DDEB-67B4-F8DB-13B8-8BB2985B8F5E}"/>
                    </a:ext>
                  </a:extLst>
                </p14:cNvPr>
                <p14:cNvContentPartPr/>
                <p14:nvPr/>
              </p14:nvContentPartPr>
              <p14:xfrm>
                <a:off x="5514071" y="5099580"/>
                <a:ext cx="71280" cy="11664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2039DDEB-67B4-F8DB-13B8-8BB2985B8F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09751" y="5095260"/>
                  <a:ext cx="79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38B7A45E-DBF0-12B8-57ED-ECD0674C22CB}"/>
              </a:ext>
            </a:extLst>
          </p:cNvPr>
          <p:cNvGrpSpPr/>
          <p:nvPr/>
        </p:nvGrpSpPr>
        <p:grpSpPr>
          <a:xfrm>
            <a:off x="6603071" y="4733820"/>
            <a:ext cx="122040" cy="126360"/>
            <a:chOff x="6603071" y="4733820"/>
            <a:chExt cx="1220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E5385B94-B85C-38BA-FC70-0C51D34A7191}"/>
                    </a:ext>
                  </a:extLst>
                </p14:cNvPr>
                <p14:cNvContentPartPr/>
                <p14:nvPr/>
              </p14:nvContentPartPr>
              <p14:xfrm>
                <a:off x="6603071" y="4738500"/>
                <a:ext cx="360" cy="12168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E5385B94-B85C-38BA-FC70-0C51D34A71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98751" y="4734180"/>
                  <a:ext cx="9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99FF8EFD-BEFE-EF63-739E-E82B34179AE0}"/>
                    </a:ext>
                  </a:extLst>
                </p14:cNvPr>
                <p14:cNvContentPartPr/>
                <p14:nvPr/>
              </p14:nvContentPartPr>
              <p14:xfrm>
                <a:off x="6631511" y="4733820"/>
                <a:ext cx="93600" cy="8424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99FF8EFD-BEFE-EF63-739E-E82B34179AE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27191" y="4729500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3FDEF8A2-F505-06E9-A781-AA04008E9228}"/>
                  </a:ext>
                </a:extLst>
              </p14:cNvPr>
              <p14:cNvContentPartPr/>
              <p14:nvPr/>
            </p14:nvContentPartPr>
            <p14:xfrm>
              <a:off x="6639791" y="4409820"/>
              <a:ext cx="46080" cy="928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3FDEF8A2-F505-06E9-A781-AA04008E922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635471" y="4405500"/>
                <a:ext cx="54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0ACBE5CB-615B-7CEF-A090-1C8097571FAB}"/>
                  </a:ext>
                </a:extLst>
              </p14:cNvPr>
              <p14:cNvContentPartPr/>
              <p14:nvPr/>
            </p14:nvContentPartPr>
            <p14:xfrm>
              <a:off x="5607671" y="4214700"/>
              <a:ext cx="64440" cy="10872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0ACBE5CB-615B-7CEF-A090-1C8097571FA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03351" y="4210380"/>
                <a:ext cx="7308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2BD3445A-90D7-80C2-106F-78E466170871}"/>
              </a:ext>
            </a:extLst>
          </p:cNvPr>
          <p:cNvGrpSpPr/>
          <p:nvPr/>
        </p:nvGrpSpPr>
        <p:grpSpPr>
          <a:xfrm>
            <a:off x="4752671" y="4724100"/>
            <a:ext cx="372240" cy="270000"/>
            <a:chOff x="4752671" y="4724100"/>
            <a:chExt cx="3722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CE20043A-478B-F8B4-4B42-FE63045AAFDB}"/>
                    </a:ext>
                  </a:extLst>
                </p14:cNvPr>
                <p14:cNvContentPartPr/>
                <p14:nvPr/>
              </p14:nvContentPartPr>
              <p14:xfrm>
                <a:off x="5017271" y="4724100"/>
                <a:ext cx="6120" cy="9720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CE20043A-478B-F8B4-4B42-FE63045AAF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12951" y="4719780"/>
                  <a:ext cx="14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36CFAEEB-2E88-0029-09F1-6E7FA1192013}"/>
                    </a:ext>
                  </a:extLst>
                </p14:cNvPr>
                <p14:cNvContentPartPr/>
                <p14:nvPr/>
              </p14:nvContentPartPr>
              <p14:xfrm>
                <a:off x="5057591" y="4735980"/>
                <a:ext cx="67320" cy="7740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36CFAEEB-2E88-0029-09F1-6E7FA11920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53271" y="4731660"/>
                  <a:ext cx="75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B2393F0C-1B53-465D-AC7F-1CF4B2F164F3}"/>
                    </a:ext>
                  </a:extLst>
                </p14:cNvPr>
                <p14:cNvContentPartPr/>
                <p14:nvPr/>
              </p14:nvContentPartPr>
              <p14:xfrm>
                <a:off x="4752671" y="4895820"/>
                <a:ext cx="62280" cy="9828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B2393F0C-1B53-465D-AC7F-1CF4B2F164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48351" y="4891500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606802B5-9378-01DE-C7FF-6B8D67835ADF}"/>
              </a:ext>
            </a:extLst>
          </p:cNvPr>
          <p:cNvGrpSpPr/>
          <p:nvPr/>
        </p:nvGrpSpPr>
        <p:grpSpPr>
          <a:xfrm>
            <a:off x="4371791" y="5179140"/>
            <a:ext cx="69120" cy="137880"/>
            <a:chOff x="4371791" y="5179140"/>
            <a:chExt cx="6912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88B11A65-CD08-BE34-89CE-09317F51BCF3}"/>
                    </a:ext>
                  </a:extLst>
                </p14:cNvPr>
                <p14:cNvContentPartPr/>
                <p14:nvPr/>
              </p14:nvContentPartPr>
              <p14:xfrm>
                <a:off x="4371791" y="5179140"/>
                <a:ext cx="69120" cy="8388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88B11A65-CD08-BE34-89CE-09317F51BC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67471" y="5174820"/>
                  <a:ext cx="77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A8CB598F-CFB8-EC06-353B-A60124BE11DD}"/>
                    </a:ext>
                  </a:extLst>
                </p14:cNvPr>
                <p14:cNvContentPartPr/>
                <p14:nvPr/>
              </p14:nvContentPartPr>
              <p14:xfrm>
                <a:off x="4395551" y="5210100"/>
                <a:ext cx="24480" cy="1069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A8CB598F-CFB8-EC06-353B-A60124BE11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91231" y="5205780"/>
                  <a:ext cx="331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AA523B21-4F13-CB61-36B0-F2642959CE4D}"/>
              </a:ext>
            </a:extLst>
          </p:cNvPr>
          <p:cNvGrpSpPr/>
          <p:nvPr/>
        </p:nvGrpSpPr>
        <p:grpSpPr>
          <a:xfrm>
            <a:off x="4084871" y="4814820"/>
            <a:ext cx="59040" cy="109800"/>
            <a:chOff x="4084871" y="4814820"/>
            <a:chExt cx="590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91212B3D-C35B-6354-A255-89ABE9401699}"/>
                    </a:ext>
                  </a:extLst>
                </p14:cNvPr>
                <p14:cNvContentPartPr/>
                <p14:nvPr/>
              </p14:nvContentPartPr>
              <p14:xfrm>
                <a:off x="4084871" y="4814820"/>
                <a:ext cx="59040" cy="6300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91212B3D-C35B-6354-A255-89ABE940169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80551" y="4810500"/>
                  <a:ext cx="67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5E03CDD0-172A-E1A1-9D1E-2F3C564A3092}"/>
                    </a:ext>
                  </a:extLst>
                </p14:cNvPr>
                <p14:cNvContentPartPr/>
                <p14:nvPr/>
              </p14:nvContentPartPr>
              <p14:xfrm>
                <a:off x="4107551" y="4831380"/>
                <a:ext cx="19440" cy="9324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5E03CDD0-172A-E1A1-9D1E-2F3C564A30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03231" y="4827060"/>
                  <a:ext cx="280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BD2A2EED-99EF-A7A3-D144-66AE66E5CD61}"/>
              </a:ext>
            </a:extLst>
          </p:cNvPr>
          <p:cNvGrpSpPr/>
          <p:nvPr/>
        </p:nvGrpSpPr>
        <p:grpSpPr>
          <a:xfrm>
            <a:off x="3723071" y="4219380"/>
            <a:ext cx="109080" cy="114480"/>
            <a:chOff x="3723071" y="4219380"/>
            <a:chExt cx="1090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79C44C34-E272-E276-2DB8-BFA4B327D5DA}"/>
                    </a:ext>
                  </a:extLst>
                </p14:cNvPr>
                <p14:cNvContentPartPr/>
                <p14:nvPr/>
              </p14:nvContentPartPr>
              <p14:xfrm>
                <a:off x="3723071" y="4219380"/>
                <a:ext cx="109080" cy="6336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79C44C34-E272-E276-2DB8-BFA4B327D5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18751" y="4215060"/>
                  <a:ext cx="117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48F7143F-C63E-6586-DE90-C31DE226E55B}"/>
                    </a:ext>
                  </a:extLst>
                </p14:cNvPr>
                <p14:cNvContentPartPr/>
                <p14:nvPr/>
              </p14:nvContentPartPr>
              <p14:xfrm>
                <a:off x="3769151" y="4224060"/>
                <a:ext cx="9720" cy="10980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48F7143F-C63E-6586-DE90-C31DE226E55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64831" y="4219740"/>
                  <a:ext cx="1836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2CA5381C-0304-154B-40E1-42AF8A45A94D}"/>
              </a:ext>
            </a:extLst>
          </p:cNvPr>
          <p:cNvGrpSpPr/>
          <p:nvPr/>
        </p:nvGrpSpPr>
        <p:grpSpPr>
          <a:xfrm>
            <a:off x="5086031" y="4020210"/>
            <a:ext cx="133920" cy="122760"/>
            <a:chOff x="5086031" y="4020210"/>
            <a:chExt cx="1339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5A0FE1E0-A45C-54DE-3801-A3124D99A974}"/>
                    </a:ext>
                  </a:extLst>
                </p14:cNvPr>
                <p14:cNvContentPartPr/>
                <p14:nvPr/>
              </p14:nvContentPartPr>
              <p14:xfrm>
                <a:off x="5086031" y="4021650"/>
                <a:ext cx="5400" cy="12060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5A0FE1E0-A45C-54DE-3801-A3124D99A97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81711" y="4017330"/>
                  <a:ext cx="14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A073BCAA-FD1D-4EC5-3491-FCD0E582459F}"/>
                    </a:ext>
                  </a:extLst>
                </p14:cNvPr>
                <p14:cNvContentPartPr/>
                <p14:nvPr/>
              </p14:nvContentPartPr>
              <p14:xfrm>
                <a:off x="5146151" y="4020210"/>
                <a:ext cx="60120" cy="12276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A073BCAA-FD1D-4EC5-3491-FCD0E58245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41831" y="4015890"/>
                  <a:ext cx="68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F4E6062D-B7F4-456D-CB3C-4F2B31030F5C}"/>
                    </a:ext>
                  </a:extLst>
                </p14:cNvPr>
                <p14:cNvContentPartPr/>
                <p14:nvPr/>
              </p14:nvContentPartPr>
              <p14:xfrm>
                <a:off x="5155151" y="4086090"/>
                <a:ext cx="64800" cy="36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F4E6062D-B7F4-456D-CB3C-4F2B31030F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50831" y="4081770"/>
                  <a:ext cx="7344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BC5B182D-A88E-EB4D-4CB0-66D93CD4951A}"/>
              </a:ext>
            </a:extLst>
          </p:cNvPr>
          <p:cNvGrpSpPr/>
          <p:nvPr/>
        </p:nvGrpSpPr>
        <p:grpSpPr>
          <a:xfrm>
            <a:off x="4223831" y="3876570"/>
            <a:ext cx="145440" cy="126360"/>
            <a:chOff x="4223831" y="3876570"/>
            <a:chExt cx="1454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CA901D35-9AAF-C600-F3CA-DB1072CA54FD}"/>
                    </a:ext>
                  </a:extLst>
                </p14:cNvPr>
                <p14:cNvContentPartPr/>
                <p14:nvPr/>
              </p14:nvContentPartPr>
              <p14:xfrm>
                <a:off x="4223831" y="3876570"/>
                <a:ext cx="17280" cy="12636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CA901D35-9AAF-C600-F3CA-DB1072CA54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19511" y="3872250"/>
                  <a:ext cx="2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DCF5EF55-B1A4-AF1A-0BEB-096BF9736473}"/>
                    </a:ext>
                  </a:extLst>
                </p14:cNvPr>
                <p14:cNvContentPartPr/>
                <p14:nvPr/>
              </p14:nvContentPartPr>
              <p14:xfrm>
                <a:off x="4276391" y="3888090"/>
                <a:ext cx="92880" cy="990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DCF5EF55-B1A4-AF1A-0BEB-096BF97364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72071" y="3883770"/>
                  <a:ext cx="1015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433296E7-8BC0-9DDE-38CE-58E7765D7075}"/>
                  </a:ext>
                </a:extLst>
              </p14:cNvPr>
              <p14:cNvContentPartPr/>
              <p14:nvPr/>
            </p14:nvContentPartPr>
            <p14:xfrm>
              <a:off x="4216991" y="3235410"/>
              <a:ext cx="83520" cy="8208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433296E7-8BC0-9DDE-38CE-58E7765D707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212671" y="3231090"/>
                <a:ext cx="92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C8487FDB-1206-D2F2-9EDD-F28CD2FB4CF8}"/>
                  </a:ext>
                </a:extLst>
              </p14:cNvPr>
              <p14:cNvContentPartPr/>
              <p14:nvPr/>
            </p14:nvContentPartPr>
            <p14:xfrm>
              <a:off x="3338423" y="2291760"/>
              <a:ext cx="46080" cy="10908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C8487FDB-1206-D2F2-9EDD-F28CD2FB4CF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334103" y="2287440"/>
                <a:ext cx="54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8484D538-20BF-A6D8-D4EE-BA67D90971C0}"/>
                  </a:ext>
                </a:extLst>
              </p14:cNvPr>
              <p14:cNvContentPartPr/>
              <p14:nvPr/>
            </p14:nvContentPartPr>
            <p14:xfrm>
              <a:off x="6026798" y="2237940"/>
              <a:ext cx="68760" cy="9216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8484D538-20BF-A6D8-D4EE-BA67D90971C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022478" y="2233620"/>
                <a:ext cx="77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13F32842-0179-1638-CA61-65B3187277B4}"/>
                  </a:ext>
                </a:extLst>
              </p14:cNvPr>
              <p14:cNvContentPartPr/>
              <p14:nvPr/>
            </p14:nvContentPartPr>
            <p14:xfrm>
              <a:off x="7071518" y="2074860"/>
              <a:ext cx="62640" cy="7632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13F32842-0179-1638-CA61-65B3187277B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67198" y="2070540"/>
                <a:ext cx="712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AF8019A1-F13A-4F71-0157-61AD209AACCF}"/>
                  </a:ext>
                </a:extLst>
              </p14:cNvPr>
              <p14:cNvContentPartPr/>
              <p14:nvPr/>
            </p14:nvContentPartPr>
            <p14:xfrm>
              <a:off x="8184469" y="2394540"/>
              <a:ext cx="68400" cy="9720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AF8019A1-F13A-4F71-0157-61AD209AACC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180149" y="2390220"/>
                <a:ext cx="77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46" name="Ink 1145">
                <a:extLst>
                  <a:ext uri="{FF2B5EF4-FFF2-40B4-BE49-F238E27FC236}">
                    <a16:creationId xmlns:a16="http://schemas.microsoft.com/office/drawing/2014/main" id="{0F425968-DD32-D1BF-BA1E-9F315079C822}"/>
                  </a:ext>
                </a:extLst>
              </p14:cNvPr>
              <p14:cNvContentPartPr/>
              <p14:nvPr/>
            </p14:nvContentPartPr>
            <p14:xfrm>
              <a:off x="7379434" y="4043070"/>
              <a:ext cx="5040" cy="119160"/>
            </p14:xfrm>
          </p:contentPart>
        </mc:Choice>
        <mc:Fallback xmlns="">
          <p:pic>
            <p:nvPicPr>
              <p:cNvPr id="1146" name="Ink 1145">
                <a:extLst>
                  <a:ext uri="{FF2B5EF4-FFF2-40B4-BE49-F238E27FC236}">
                    <a16:creationId xmlns:a16="http://schemas.microsoft.com/office/drawing/2014/main" id="{0F425968-DD32-D1BF-BA1E-9F315079C8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375114" y="4038750"/>
                <a:ext cx="136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47" name="Ink 1146">
                <a:extLst>
                  <a:ext uri="{FF2B5EF4-FFF2-40B4-BE49-F238E27FC236}">
                    <a16:creationId xmlns:a16="http://schemas.microsoft.com/office/drawing/2014/main" id="{251D1C9F-5B23-53BB-1661-9CC84E09308A}"/>
                  </a:ext>
                </a:extLst>
              </p14:cNvPr>
              <p14:cNvContentPartPr/>
              <p14:nvPr/>
            </p14:nvContentPartPr>
            <p14:xfrm>
              <a:off x="5325038" y="4981230"/>
              <a:ext cx="11520" cy="90720"/>
            </p14:xfrm>
          </p:contentPart>
        </mc:Choice>
        <mc:Fallback xmlns="">
          <p:pic>
            <p:nvPicPr>
              <p:cNvPr id="1147" name="Ink 1146">
                <a:extLst>
                  <a:ext uri="{FF2B5EF4-FFF2-40B4-BE49-F238E27FC236}">
                    <a16:creationId xmlns:a16="http://schemas.microsoft.com/office/drawing/2014/main" id="{251D1C9F-5B23-53BB-1661-9CC84E09308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20718" y="4976910"/>
                <a:ext cx="2016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E972C30C-5363-A268-B7BF-C9322BEE3D6E}"/>
              </a:ext>
            </a:extLst>
          </p:cNvPr>
          <p:cNvGrpSpPr/>
          <p:nvPr/>
        </p:nvGrpSpPr>
        <p:grpSpPr>
          <a:xfrm>
            <a:off x="3784425" y="3824190"/>
            <a:ext cx="76320" cy="160200"/>
            <a:chOff x="3784425" y="3824190"/>
            <a:chExt cx="7632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50B6A400-F890-49BF-EBBE-45A707712B7C}"/>
                    </a:ext>
                  </a:extLst>
                </p14:cNvPr>
                <p14:cNvContentPartPr/>
                <p14:nvPr/>
              </p14:nvContentPartPr>
              <p14:xfrm>
                <a:off x="3784425" y="3824190"/>
                <a:ext cx="76320" cy="946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50B6A400-F890-49BF-EBBE-45A707712B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80105" y="3819870"/>
                  <a:ext cx="8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F5C54F9C-050A-DAC4-7E4A-EBF439C7D1C6}"/>
                    </a:ext>
                  </a:extLst>
                </p14:cNvPr>
                <p14:cNvContentPartPr/>
                <p14:nvPr/>
              </p14:nvContentPartPr>
              <p14:xfrm>
                <a:off x="3800625" y="3847950"/>
                <a:ext cx="47520" cy="1364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F5C54F9C-050A-DAC4-7E4A-EBF439C7D1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96305" y="3843630"/>
                  <a:ext cx="561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E30FDDA-0F6A-665E-ECE6-134B86FC4EED}"/>
              </a:ext>
            </a:extLst>
          </p:cNvPr>
          <p:cNvGrpSpPr/>
          <p:nvPr/>
        </p:nvGrpSpPr>
        <p:grpSpPr>
          <a:xfrm>
            <a:off x="2675926" y="2775187"/>
            <a:ext cx="628560" cy="310680"/>
            <a:chOff x="2675926" y="2775187"/>
            <a:chExt cx="628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C62E57FD-1B16-45E1-44EE-6C0BDA7B1566}"/>
                    </a:ext>
                  </a:extLst>
                </p14:cNvPr>
                <p14:cNvContentPartPr/>
                <p14:nvPr/>
              </p14:nvContentPartPr>
              <p14:xfrm>
                <a:off x="3179206" y="2831707"/>
                <a:ext cx="105480" cy="36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C62E57FD-1B16-45E1-44EE-6C0BDA7B15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70206" y="2823067"/>
                  <a:ext cx="123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CB762D0-CE29-AFBF-F8B4-81C7FAC1A326}"/>
                    </a:ext>
                  </a:extLst>
                </p14:cNvPr>
                <p14:cNvContentPartPr/>
                <p14:nvPr/>
              </p14:nvContentPartPr>
              <p14:xfrm>
                <a:off x="3187486" y="2885707"/>
                <a:ext cx="11700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CB762D0-CE29-AFBF-F8B4-81C7FAC1A3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78486" y="2876707"/>
                  <a:ext cx="134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F03C72F-8D8D-CDFB-216E-8EFC8AA5FB5C}"/>
                    </a:ext>
                  </a:extLst>
                </p14:cNvPr>
                <p14:cNvContentPartPr/>
                <p14:nvPr/>
              </p14:nvContentPartPr>
              <p14:xfrm>
                <a:off x="2702566" y="2810107"/>
                <a:ext cx="147240" cy="177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F03C72F-8D8D-CDFB-216E-8EFC8AA5FB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93926" y="2801107"/>
                  <a:ext cx="164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869D9FC-1E27-5DC6-8240-6CF7571A5721}"/>
                    </a:ext>
                  </a:extLst>
                </p14:cNvPr>
                <p14:cNvContentPartPr/>
                <p14:nvPr/>
              </p14:nvContentPartPr>
              <p14:xfrm>
                <a:off x="2675926" y="2793187"/>
                <a:ext cx="32040" cy="30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869D9FC-1E27-5DC6-8240-6CF7571A57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66926" y="2784547"/>
                  <a:ext cx="49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D823FB-9083-CFB5-4B6E-115D7644CDA5}"/>
                    </a:ext>
                  </a:extLst>
                </p14:cNvPr>
                <p14:cNvContentPartPr/>
                <p14:nvPr/>
              </p14:nvContentPartPr>
              <p14:xfrm>
                <a:off x="2884006" y="2775187"/>
                <a:ext cx="83520" cy="310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D823FB-9083-CFB5-4B6E-115D7644CD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75366" y="2766187"/>
                  <a:ext cx="10116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3FE0561-1FB7-66AC-61F4-94E8CD753FF8}"/>
              </a:ext>
            </a:extLst>
          </p:cNvPr>
          <p:cNvGrpSpPr/>
          <p:nvPr/>
        </p:nvGrpSpPr>
        <p:grpSpPr>
          <a:xfrm>
            <a:off x="4378726" y="3139867"/>
            <a:ext cx="360360" cy="199440"/>
            <a:chOff x="4378726" y="3139867"/>
            <a:chExt cx="3603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384222E-4384-CAC6-68A3-873457A1267F}"/>
                    </a:ext>
                  </a:extLst>
                </p14:cNvPr>
                <p14:cNvContentPartPr/>
                <p14:nvPr/>
              </p14:nvContentPartPr>
              <p14:xfrm>
                <a:off x="4378726" y="3259027"/>
                <a:ext cx="116280" cy="29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384222E-4384-CAC6-68A3-873457A126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70086" y="3250387"/>
                  <a:ext cx="133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59AB06F-0480-4D7C-08AF-C80566388532}"/>
                    </a:ext>
                  </a:extLst>
                </p14:cNvPr>
                <p14:cNvContentPartPr/>
                <p14:nvPr/>
              </p14:nvContentPartPr>
              <p14:xfrm>
                <a:off x="4412206" y="3331027"/>
                <a:ext cx="100080" cy="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59AB06F-0480-4D7C-08AF-C805663885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03206" y="3322027"/>
                  <a:ext cx="117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88FEB98-5A1C-3A88-FE45-B93A5A3751D4}"/>
                    </a:ext>
                  </a:extLst>
                </p14:cNvPr>
                <p14:cNvContentPartPr/>
                <p14:nvPr/>
              </p14:nvContentPartPr>
              <p14:xfrm>
                <a:off x="4595446" y="3139867"/>
                <a:ext cx="70200" cy="181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88FEB98-5A1C-3A88-FE45-B93A5A3751D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86446" y="3130867"/>
                  <a:ext cx="87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7CBE80-0EA9-F245-437E-E896434C925F}"/>
                    </a:ext>
                  </a:extLst>
                </p14:cNvPr>
                <p14:cNvContentPartPr/>
                <p14:nvPr/>
              </p14:nvContentPartPr>
              <p14:xfrm>
                <a:off x="4630366" y="3270907"/>
                <a:ext cx="108720" cy="17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7CBE80-0EA9-F245-437E-E896434C925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21366" y="3261907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BEA293B0-C61D-D773-E198-D35F6457026B}"/>
              </a:ext>
            </a:extLst>
          </p:cNvPr>
          <p:cNvGrpSpPr/>
          <p:nvPr/>
        </p:nvGrpSpPr>
        <p:grpSpPr>
          <a:xfrm>
            <a:off x="4985326" y="2608867"/>
            <a:ext cx="127440" cy="329040"/>
            <a:chOff x="4985326" y="2608867"/>
            <a:chExt cx="1274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FC1514-4C9B-B247-E7BC-FC7FEDA8E72F}"/>
                    </a:ext>
                  </a:extLst>
                </p14:cNvPr>
                <p14:cNvContentPartPr/>
                <p14:nvPr/>
              </p14:nvContentPartPr>
              <p14:xfrm>
                <a:off x="5032846" y="2617147"/>
                <a:ext cx="360" cy="74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FC1514-4C9B-B247-E7BC-FC7FEDA8E72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24206" y="2608147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4D3CF2C-7009-901B-2AAE-23673179FB98}"/>
                    </a:ext>
                  </a:extLst>
                </p14:cNvPr>
                <p14:cNvContentPartPr/>
                <p14:nvPr/>
              </p14:nvContentPartPr>
              <p14:xfrm>
                <a:off x="5074966" y="2608867"/>
                <a:ext cx="360" cy="83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4D3CF2C-7009-901B-2AAE-23673179FB9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66326" y="2599867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E683C9A-D7F2-E53F-A29C-8A0979D3A9FF}"/>
                    </a:ext>
                  </a:extLst>
                </p14:cNvPr>
                <p14:cNvContentPartPr/>
                <p14:nvPr/>
              </p14:nvContentPartPr>
              <p14:xfrm>
                <a:off x="4985326" y="2775907"/>
                <a:ext cx="127440" cy="162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E683C9A-D7F2-E53F-A29C-8A0979D3A9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76326" y="2766907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A7115E1-EF3D-7C65-9549-AC2F55DDA10B}"/>
              </a:ext>
            </a:extLst>
          </p:cNvPr>
          <p:cNvGrpSpPr/>
          <p:nvPr/>
        </p:nvGrpSpPr>
        <p:grpSpPr>
          <a:xfrm>
            <a:off x="6008806" y="771427"/>
            <a:ext cx="333360" cy="502920"/>
            <a:chOff x="6008806" y="771427"/>
            <a:chExt cx="33336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5987BD2-D728-4047-F922-C41ECCB55DAD}"/>
                    </a:ext>
                  </a:extLst>
                </p14:cNvPr>
                <p14:cNvContentPartPr/>
                <p14:nvPr/>
              </p14:nvContentPartPr>
              <p14:xfrm>
                <a:off x="6008806" y="1140427"/>
                <a:ext cx="39600" cy="133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5987BD2-D728-4047-F922-C41ECCB55DA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00166" y="1131787"/>
                  <a:ext cx="5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37F222-FA37-40D5-2CB0-0149DDE3ECCB}"/>
                    </a:ext>
                  </a:extLst>
                </p14:cNvPr>
                <p14:cNvContentPartPr/>
                <p14:nvPr/>
              </p14:nvContentPartPr>
              <p14:xfrm>
                <a:off x="6036526" y="1132147"/>
                <a:ext cx="62280" cy="138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37F222-FA37-40D5-2CB0-0149DDE3EC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27886" y="1123507"/>
                  <a:ext cx="79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B171BF0-7A3A-8108-3B27-1A2DF13DBEE8}"/>
                    </a:ext>
                  </a:extLst>
                </p14:cNvPr>
                <p14:cNvContentPartPr/>
                <p14:nvPr/>
              </p14:nvContentPartPr>
              <p14:xfrm>
                <a:off x="6014566" y="794827"/>
                <a:ext cx="94680" cy="187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B171BF0-7A3A-8108-3B27-1A2DF13DBE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5926" y="785827"/>
                  <a:ext cx="112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B0AB2F-1701-D902-2F06-AC5B699597B6}"/>
                    </a:ext>
                  </a:extLst>
                </p14:cNvPr>
                <p14:cNvContentPartPr/>
                <p14:nvPr/>
              </p14:nvContentPartPr>
              <p14:xfrm>
                <a:off x="6165406" y="771427"/>
                <a:ext cx="176760" cy="129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B0AB2F-1701-D902-2F06-AC5B699597B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56766" y="762427"/>
                  <a:ext cx="194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B5C1D3B-0878-2858-3BEF-CD4EA3BB9984}"/>
                    </a:ext>
                  </a:extLst>
                </p14:cNvPr>
                <p14:cNvContentPartPr/>
                <p14:nvPr/>
              </p14:nvContentPartPr>
              <p14:xfrm>
                <a:off x="6283126" y="796627"/>
                <a:ext cx="360" cy="2592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B5C1D3B-0878-2858-3BEF-CD4EA3BB99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74486" y="787987"/>
                  <a:ext cx="180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58E5774-F199-7CB3-320E-64F588AAE7EA}"/>
              </a:ext>
            </a:extLst>
          </p:cNvPr>
          <p:cNvGrpSpPr/>
          <p:nvPr/>
        </p:nvGrpSpPr>
        <p:grpSpPr>
          <a:xfrm>
            <a:off x="7915366" y="1668907"/>
            <a:ext cx="177840" cy="375120"/>
            <a:chOff x="7915366" y="1668907"/>
            <a:chExt cx="1778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2A565C-7794-2E03-5BC4-A7E60820BDC7}"/>
                    </a:ext>
                  </a:extLst>
                </p14:cNvPr>
                <p14:cNvContentPartPr/>
                <p14:nvPr/>
              </p14:nvContentPartPr>
              <p14:xfrm>
                <a:off x="7915366" y="1954387"/>
                <a:ext cx="20520" cy="63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2A565C-7794-2E03-5BC4-A7E60820BDC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06366" y="1945387"/>
                  <a:ext cx="38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1A5BA03-5835-0D25-3661-C5CB12038740}"/>
                    </a:ext>
                  </a:extLst>
                </p14:cNvPr>
                <p14:cNvContentPartPr/>
                <p14:nvPr/>
              </p14:nvContentPartPr>
              <p14:xfrm>
                <a:off x="7949926" y="1954387"/>
                <a:ext cx="44640" cy="89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1A5BA03-5835-0D25-3661-C5CB120387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41286" y="1945387"/>
                  <a:ext cx="62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3597B0F-6B74-5FE6-F17F-E298128B95E4}"/>
                    </a:ext>
                  </a:extLst>
                </p14:cNvPr>
                <p14:cNvContentPartPr/>
                <p14:nvPr/>
              </p14:nvContentPartPr>
              <p14:xfrm>
                <a:off x="8002126" y="1668907"/>
                <a:ext cx="91080" cy="13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3597B0F-6B74-5FE6-F17F-E298128B95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93486" y="1660267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F115B70-513E-311D-8F46-9F67D1BABA5C}"/>
              </a:ext>
            </a:extLst>
          </p:cNvPr>
          <p:cNvGrpSpPr/>
          <p:nvPr/>
        </p:nvGrpSpPr>
        <p:grpSpPr>
          <a:xfrm>
            <a:off x="8527366" y="1793467"/>
            <a:ext cx="207720" cy="163080"/>
            <a:chOff x="8527366" y="1793467"/>
            <a:chExt cx="20772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B5AAFA7-1C0C-60D6-77D2-980CB731F569}"/>
                    </a:ext>
                  </a:extLst>
                </p14:cNvPr>
                <p14:cNvContentPartPr/>
                <p14:nvPr/>
              </p14:nvContentPartPr>
              <p14:xfrm>
                <a:off x="8527366" y="1870147"/>
                <a:ext cx="71640" cy="55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B5AAFA7-1C0C-60D6-77D2-980CB731F5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18366" y="1861507"/>
                  <a:ext cx="89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A4EDC05-2EDB-7AEA-20D7-E9EC7510F519}"/>
                    </a:ext>
                  </a:extLst>
                </p14:cNvPr>
                <p14:cNvContentPartPr/>
                <p14:nvPr/>
              </p14:nvContentPartPr>
              <p14:xfrm>
                <a:off x="8542126" y="1929187"/>
                <a:ext cx="90000" cy="27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A4EDC05-2EDB-7AEA-20D7-E9EC7510F5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33486" y="1920547"/>
                  <a:ext cx="107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9D84003-0B51-DD39-C05A-B8099E940C9C}"/>
                    </a:ext>
                  </a:extLst>
                </p14:cNvPr>
                <p14:cNvContentPartPr/>
                <p14:nvPr/>
              </p14:nvContentPartPr>
              <p14:xfrm>
                <a:off x="8640046" y="1793467"/>
                <a:ext cx="95040" cy="143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9D84003-0B51-DD39-C05A-B8099E940C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31406" y="1784467"/>
                  <a:ext cx="1126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2B53355E-B048-E3B8-96D2-AE45AC3FF614}"/>
              </a:ext>
            </a:extLst>
          </p:cNvPr>
          <p:cNvGrpSpPr/>
          <p:nvPr/>
        </p:nvGrpSpPr>
        <p:grpSpPr>
          <a:xfrm>
            <a:off x="8606926" y="3101347"/>
            <a:ext cx="244080" cy="163440"/>
            <a:chOff x="8606926" y="3101347"/>
            <a:chExt cx="244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3C695E-3BA6-4357-0ACA-248D39FD4631}"/>
                    </a:ext>
                  </a:extLst>
                </p14:cNvPr>
                <p14:cNvContentPartPr/>
                <p14:nvPr/>
              </p14:nvContentPartPr>
              <p14:xfrm>
                <a:off x="8606926" y="3153907"/>
                <a:ext cx="54000" cy="12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3C695E-3BA6-4357-0ACA-248D39FD463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97926" y="3144907"/>
                  <a:ext cx="71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55610BC-74F0-F3F3-4227-D06CD0C81E8A}"/>
                    </a:ext>
                  </a:extLst>
                </p14:cNvPr>
                <p14:cNvContentPartPr/>
                <p14:nvPr/>
              </p14:nvContentPartPr>
              <p14:xfrm>
                <a:off x="8606926" y="3187387"/>
                <a:ext cx="83160" cy="9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55610BC-74F0-F3F3-4227-D06CD0C81E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97926" y="3178747"/>
                  <a:ext cx="100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34BF7D-EB39-AB13-0761-98653DF7E0EC}"/>
                    </a:ext>
                  </a:extLst>
                </p14:cNvPr>
                <p14:cNvContentPartPr/>
                <p14:nvPr/>
              </p14:nvContentPartPr>
              <p14:xfrm>
                <a:off x="8722126" y="3101347"/>
                <a:ext cx="128880" cy="163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34BF7D-EB39-AB13-0761-98653DF7E0E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13126" y="3092347"/>
                  <a:ext cx="1465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83241B9-1684-2487-630E-F15419521806}"/>
              </a:ext>
            </a:extLst>
          </p:cNvPr>
          <p:cNvGrpSpPr/>
          <p:nvPr/>
        </p:nvGrpSpPr>
        <p:grpSpPr>
          <a:xfrm>
            <a:off x="5209246" y="3045547"/>
            <a:ext cx="294120" cy="452520"/>
            <a:chOff x="5209246" y="3045547"/>
            <a:chExt cx="2941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CDF0802-2161-7D6F-EBF6-17B2D46EEED0}"/>
                    </a:ext>
                  </a:extLst>
                </p14:cNvPr>
                <p14:cNvContentPartPr/>
                <p14:nvPr/>
              </p14:nvContentPartPr>
              <p14:xfrm>
                <a:off x="5209246" y="3369907"/>
                <a:ext cx="48240" cy="128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CDF0802-2161-7D6F-EBF6-17B2D46EEED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00606" y="3361267"/>
                  <a:ext cx="65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BB0234E-FDA6-7858-8262-509BE23BA59D}"/>
                    </a:ext>
                  </a:extLst>
                </p14:cNvPr>
                <p14:cNvContentPartPr/>
                <p14:nvPr/>
              </p14:nvContentPartPr>
              <p14:xfrm>
                <a:off x="5276566" y="3411307"/>
                <a:ext cx="64080" cy="78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BB0234E-FDA6-7858-8262-509BE23BA5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67566" y="3402667"/>
                  <a:ext cx="8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8D03713-4E37-82B8-2276-5DC1834E1CAA}"/>
                    </a:ext>
                  </a:extLst>
                </p14:cNvPr>
                <p14:cNvContentPartPr/>
                <p14:nvPr/>
              </p14:nvContentPartPr>
              <p14:xfrm>
                <a:off x="5259646" y="3120427"/>
                <a:ext cx="58680" cy="218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8D03713-4E37-82B8-2276-5DC1834E1CA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1006" y="3111787"/>
                  <a:ext cx="76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167C7ED-931D-C6B0-29D1-6BDEC3F080E2}"/>
                    </a:ext>
                  </a:extLst>
                </p14:cNvPr>
                <p14:cNvContentPartPr/>
                <p14:nvPr/>
              </p14:nvContentPartPr>
              <p14:xfrm>
                <a:off x="5329846" y="3045547"/>
                <a:ext cx="114840" cy="200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167C7ED-931D-C6B0-29D1-6BDEC3F080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20846" y="3036907"/>
                  <a:ext cx="13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F18305B-0955-0310-8D69-7309F4782D54}"/>
                    </a:ext>
                  </a:extLst>
                </p14:cNvPr>
                <p14:cNvContentPartPr/>
                <p14:nvPr/>
              </p14:nvContentPartPr>
              <p14:xfrm>
                <a:off x="5377006" y="3146707"/>
                <a:ext cx="126360" cy="74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F18305B-0955-0310-8D69-7309F4782D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68006" y="3137707"/>
                  <a:ext cx="1440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B5819C7-636C-5D77-CD0F-03C8AD84D523}"/>
              </a:ext>
            </a:extLst>
          </p:cNvPr>
          <p:cNvGrpSpPr/>
          <p:nvPr/>
        </p:nvGrpSpPr>
        <p:grpSpPr>
          <a:xfrm>
            <a:off x="3757726" y="5376907"/>
            <a:ext cx="227160" cy="520200"/>
            <a:chOff x="3757726" y="5376907"/>
            <a:chExt cx="22716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E13FCA0-D193-660C-2CEF-0ABA20E05F37}"/>
                    </a:ext>
                  </a:extLst>
                </p14:cNvPr>
                <p14:cNvContentPartPr/>
                <p14:nvPr/>
              </p14:nvContentPartPr>
              <p14:xfrm>
                <a:off x="3896326" y="5376907"/>
                <a:ext cx="41040" cy="179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E13FCA0-D193-660C-2CEF-0ABA20E05F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87686" y="5368267"/>
                  <a:ext cx="58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72F199D-8ACE-39D3-9DB0-F6F550CDC2AF}"/>
                    </a:ext>
                  </a:extLst>
                </p14:cNvPr>
                <p14:cNvContentPartPr/>
                <p14:nvPr/>
              </p14:nvContentPartPr>
              <p14:xfrm>
                <a:off x="3967246" y="5410747"/>
                <a:ext cx="17640" cy="133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72F199D-8ACE-39D3-9DB0-F6F550CDC2A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58246" y="5401747"/>
                  <a:ext cx="35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76AF0CC-8889-FC79-BB97-1F23E05B0E74}"/>
                    </a:ext>
                  </a:extLst>
                </p14:cNvPr>
                <p14:cNvContentPartPr/>
                <p14:nvPr/>
              </p14:nvContentPartPr>
              <p14:xfrm>
                <a:off x="3757726" y="5678947"/>
                <a:ext cx="215280" cy="104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76AF0CC-8889-FC79-BB97-1F23E05B0E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9086" y="5669947"/>
                  <a:ext cx="232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AF26313-1D25-8F05-5788-D1A8EC634838}"/>
                    </a:ext>
                  </a:extLst>
                </p14:cNvPr>
                <p14:cNvContentPartPr/>
                <p14:nvPr/>
              </p14:nvContentPartPr>
              <p14:xfrm>
                <a:off x="3849526" y="5645467"/>
                <a:ext cx="9720" cy="251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AF26313-1D25-8F05-5788-D1A8EC63483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40526" y="5636827"/>
                  <a:ext cx="2736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1D1D8296-57C5-A926-08E6-4A551267083A}"/>
              </a:ext>
            </a:extLst>
          </p:cNvPr>
          <p:cNvGrpSpPr/>
          <p:nvPr/>
        </p:nvGrpSpPr>
        <p:grpSpPr>
          <a:xfrm>
            <a:off x="8480926" y="3715147"/>
            <a:ext cx="749880" cy="354600"/>
            <a:chOff x="8480926" y="3715147"/>
            <a:chExt cx="7498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D19808-73AC-A412-5877-7436C8C1B9AC}"/>
                    </a:ext>
                  </a:extLst>
                </p14:cNvPr>
                <p14:cNvContentPartPr/>
                <p14:nvPr/>
              </p14:nvContentPartPr>
              <p14:xfrm>
                <a:off x="8497846" y="3766267"/>
                <a:ext cx="168480" cy="17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D19808-73AC-A412-5877-7436C8C1B9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88846" y="3757627"/>
                  <a:ext cx="18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BE5D1B4-4948-1912-F103-C8AEC96EEC71}"/>
                    </a:ext>
                  </a:extLst>
                </p14:cNvPr>
                <p14:cNvContentPartPr/>
                <p14:nvPr/>
              </p14:nvContentPartPr>
              <p14:xfrm>
                <a:off x="8480926" y="3800107"/>
                <a:ext cx="192960" cy="579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BE5D1B4-4948-1912-F103-C8AEC96EEC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72286" y="3791107"/>
                  <a:ext cx="21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D6F47B2-68A9-EC82-BE8D-14EFB2949E36}"/>
                    </a:ext>
                  </a:extLst>
                </p14:cNvPr>
                <p14:cNvContentPartPr/>
                <p14:nvPr/>
              </p14:nvContentPartPr>
              <p14:xfrm>
                <a:off x="8761006" y="3749707"/>
                <a:ext cx="131400" cy="210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D6F47B2-68A9-EC82-BE8D-14EFB2949E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52366" y="3740707"/>
                  <a:ext cx="149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6145EF6-972C-2792-9E69-CCA0F2FB8D75}"/>
                    </a:ext>
                  </a:extLst>
                </p14:cNvPr>
                <p14:cNvContentPartPr/>
                <p14:nvPr/>
              </p14:nvContentPartPr>
              <p14:xfrm>
                <a:off x="8808166" y="3741427"/>
                <a:ext cx="142200" cy="165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6145EF6-972C-2792-9E69-CCA0F2FB8D7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99526" y="3732427"/>
                  <a:ext cx="159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A2D116-F859-0B50-5735-7B57D6103E77}"/>
                    </a:ext>
                  </a:extLst>
                </p14:cNvPr>
                <p14:cNvContentPartPr/>
                <p14:nvPr/>
              </p14:nvContentPartPr>
              <p14:xfrm>
                <a:off x="9038926" y="3715147"/>
                <a:ext cx="125280" cy="354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A2D116-F859-0B50-5735-7B57D6103E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30286" y="3706507"/>
                  <a:ext cx="142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16FD013-B379-C267-50DD-A348F2CF7808}"/>
                    </a:ext>
                  </a:extLst>
                </p14:cNvPr>
                <p14:cNvContentPartPr/>
                <p14:nvPr/>
              </p14:nvContentPartPr>
              <p14:xfrm>
                <a:off x="9017686" y="3912067"/>
                <a:ext cx="213120" cy="54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16FD013-B379-C267-50DD-A348F2CF780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09046" y="3903427"/>
                  <a:ext cx="2307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8EA85720-F25A-F0B9-3CC7-3A691CDA139B}"/>
              </a:ext>
            </a:extLst>
          </p:cNvPr>
          <p:cNvGrpSpPr/>
          <p:nvPr/>
        </p:nvGrpSpPr>
        <p:grpSpPr>
          <a:xfrm>
            <a:off x="8749126" y="5300947"/>
            <a:ext cx="613440" cy="329400"/>
            <a:chOff x="8749126" y="5300947"/>
            <a:chExt cx="6134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A6C890E-DC02-79AC-AA66-F2BED26ED585}"/>
                    </a:ext>
                  </a:extLst>
                </p14:cNvPr>
                <p14:cNvContentPartPr/>
                <p14:nvPr/>
              </p14:nvContentPartPr>
              <p14:xfrm>
                <a:off x="8749126" y="5419027"/>
                <a:ext cx="125280" cy="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A6C890E-DC02-79AC-AA66-F2BED26ED5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40486" y="5410027"/>
                  <a:ext cx="14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A0E5DD-EC31-15DB-21EC-E24831380281}"/>
                    </a:ext>
                  </a:extLst>
                </p14:cNvPr>
                <p14:cNvContentPartPr/>
                <p14:nvPr/>
              </p14:nvContentPartPr>
              <p14:xfrm>
                <a:off x="8757766" y="5469427"/>
                <a:ext cx="153000" cy="40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A0E5DD-EC31-15DB-21EC-E2483138028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49126" y="5460427"/>
                  <a:ext cx="170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293CBA0-9406-7F5D-6A23-D66F81300CA1}"/>
                    </a:ext>
                  </a:extLst>
                </p14:cNvPr>
                <p14:cNvContentPartPr/>
                <p14:nvPr/>
              </p14:nvContentPartPr>
              <p14:xfrm>
                <a:off x="8975926" y="5301667"/>
                <a:ext cx="150120" cy="186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293CBA0-9406-7F5D-6A23-D66F81300C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67286" y="5292667"/>
                  <a:ext cx="167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E22F7CB-FF9F-1AA1-1938-5EC1B5EF0AFD}"/>
                    </a:ext>
                  </a:extLst>
                </p14:cNvPr>
                <p14:cNvContentPartPr/>
                <p14:nvPr/>
              </p14:nvContentPartPr>
              <p14:xfrm>
                <a:off x="9101926" y="5360347"/>
                <a:ext cx="11880" cy="270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E22F7CB-FF9F-1AA1-1938-5EC1B5EF0A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92926" y="5351347"/>
                  <a:ext cx="29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F2CEEC2-4888-C0E5-9FFA-DB2514A913D5}"/>
                    </a:ext>
                  </a:extLst>
                </p14:cNvPr>
                <p14:cNvContentPartPr/>
                <p14:nvPr/>
              </p14:nvContentPartPr>
              <p14:xfrm>
                <a:off x="9163486" y="5300947"/>
                <a:ext cx="199080" cy="320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F2CEEC2-4888-C0E5-9FFA-DB2514A913D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54846" y="5291947"/>
                  <a:ext cx="21672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5D104357-37C7-7023-70D5-F295D7E29632}"/>
              </a:ext>
            </a:extLst>
          </p:cNvPr>
          <p:cNvGrpSpPr/>
          <p:nvPr/>
        </p:nvGrpSpPr>
        <p:grpSpPr>
          <a:xfrm>
            <a:off x="5756446" y="5410747"/>
            <a:ext cx="327240" cy="496080"/>
            <a:chOff x="5756446" y="5410747"/>
            <a:chExt cx="3272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D3538C9-DE86-272B-F22C-91F71AB35CF7}"/>
                    </a:ext>
                  </a:extLst>
                </p14:cNvPr>
                <p14:cNvContentPartPr/>
                <p14:nvPr/>
              </p14:nvContentPartPr>
              <p14:xfrm>
                <a:off x="5930326" y="5410747"/>
                <a:ext cx="9720" cy="143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D3538C9-DE86-272B-F22C-91F71AB35CF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21326" y="5401747"/>
                  <a:ext cx="27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721570F-DF84-7A13-EA4D-9B73C535FA21}"/>
                    </a:ext>
                  </a:extLst>
                </p14:cNvPr>
                <p14:cNvContentPartPr/>
                <p14:nvPr/>
              </p14:nvContentPartPr>
              <p14:xfrm>
                <a:off x="5973886" y="5427307"/>
                <a:ext cx="24120" cy="110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721570F-DF84-7A13-EA4D-9B73C535FA2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65246" y="5418667"/>
                  <a:ext cx="41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293486-17FF-D56C-200C-0F2BAF6CB169}"/>
                    </a:ext>
                  </a:extLst>
                </p14:cNvPr>
                <p14:cNvContentPartPr/>
                <p14:nvPr/>
              </p14:nvContentPartPr>
              <p14:xfrm>
                <a:off x="5756446" y="5662027"/>
                <a:ext cx="150120" cy="119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293486-17FF-D56C-200C-0F2BAF6CB16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47446" y="5653387"/>
                  <a:ext cx="167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13D937B-CD8D-84CA-8ADD-C982E7687495}"/>
                    </a:ext>
                  </a:extLst>
                </p14:cNvPr>
                <p14:cNvContentPartPr/>
                <p14:nvPr/>
              </p14:nvContentPartPr>
              <p14:xfrm>
                <a:off x="5782726" y="5704147"/>
                <a:ext cx="97920" cy="1875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13D937B-CD8D-84CA-8ADD-C982E768749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74086" y="5695507"/>
                  <a:ext cx="115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7440E8C-CFFA-AC27-A546-057D0C7FB40D}"/>
                    </a:ext>
                  </a:extLst>
                </p14:cNvPr>
                <p14:cNvContentPartPr/>
                <p14:nvPr/>
              </p14:nvContentPartPr>
              <p14:xfrm>
                <a:off x="5938966" y="5690107"/>
                <a:ext cx="144720" cy="2167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7440E8C-CFFA-AC27-A546-057D0C7FB4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30326" y="5681107"/>
                  <a:ext cx="16236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F55E9E72-CFCE-4D72-E8F6-A35173F684AA}"/>
                  </a:ext>
                </a:extLst>
              </p14:cNvPr>
              <p14:cNvContentPartPr/>
              <p14:nvPr/>
            </p14:nvContentPartPr>
            <p14:xfrm>
              <a:off x="2961046" y="4570147"/>
              <a:ext cx="186120" cy="2282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F55E9E72-CFCE-4D72-E8F6-A35173F684A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952046" y="4561507"/>
                <a:ext cx="20376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78C967AB-0FF7-BB51-9250-32243F6AFBD6}"/>
              </a:ext>
            </a:extLst>
          </p:cNvPr>
          <p:cNvGrpSpPr/>
          <p:nvPr/>
        </p:nvGrpSpPr>
        <p:grpSpPr>
          <a:xfrm>
            <a:off x="3203686" y="4555027"/>
            <a:ext cx="361440" cy="217800"/>
            <a:chOff x="3203686" y="4555027"/>
            <a:chExt cx="3614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4A55369-C901-91EC-9DE5-0ED3FDC6F3DD}"/>
                    </a:ext>
                  </a:extLst>
                </p14:cNvPr>
                <p14:cNvContentPartPr/>
                <p14:nvPr/>
              </p14:nvContentPartPr>
              <p14:xfrm>
                <a:off x="3416086" y="4596787"/>
                <a:ext cx="132480" cy="5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4A55369-C901-91EC-9DE5-0ED3FDC6F3D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07086" y="4587787"/>
                  <a:ext cx="150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93F4B6-2FB8-E234-0203-207AD4A8694A}"/>
                    </a:ext>
                  </a:extLst>
                </p14:cNvPr>
                <p14:cNvContentPartPr/>
                <p14:nvPr/>
              </p14:nvContentPartPr>
              <p14:xfrm>
                <a:off x="3439126" y="4647187"/>
                <a:ext cx="126000" cy="21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93F4B6-2FB8-E234-0203-207AD4A8694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30486" y="4638187"/>
                  <a:ext cx="143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86E8A08-C51A-6BB8-668F-F27953016735}"/>
                    </a:ext>
                  </a:extLst>
                </p14:cNvPr>
                <p14:cNvContentPartPr/>
                <p14:nvPr/>
              </p14:nvContentPartPr>
              <p14:xfrm>
                <a:off x="3203686" y="4555027"/>
                <a:ext cx="86040" cy="217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86E8A08-C51A-6BB8-668F-F2795301673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95046" y="4546027"/>
                  <a:ext cx="10368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47EA633B-5F60-58B3-50D3-BE74AD2CEC9F}"/>
              </a:ext>
            </a:extLst>
          </p:cNvPr>
          <p:cNvGrpSpPr/>
          <p:nvPr/>
        </p:nvGrpSpPr>
        <p:grpSpPr>
          <a:xfrm>
            <a:off x="7422886" y="989227"/>
            <a:ext cx="280440" cy="307080"/>
            <a:chOff x="7422886" y="989227"/>
            <a:chExt cx="2804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C1A5F2F-7E40-2ECA-AF38-EBF8184AE9F1}"/>
                    </a:ext>
                  </a:extLst>
                </p14:cNvPr>
                <p14:cNvContentPartPr/>
                <p14:nvPr/>
              </p14:nvContentPartPr>
              <p14:xfrm>
                <a:off x="7422886" y="1173907"/>
                <a:ext cx="101880" cy="108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C1A5F2F-7E40-2ECA-AF38-EBF8184AE9F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14246" y="1165267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4B3489F-1EAD-10C5-6CD3-DF35361687F1}"/>
                    </a:ext>
                  </a:extLst>
                </p14:cNvPr>
                <p14:cNvContentPartPr/>
                <p14:nvPr/>
              </p14:nvContentPartPr>
              <p14:xfrm>
                <a:off x="7461766" y="1199467"/>
                <a:ext cx="105120" cy="96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4B3489F-1EAD-10C5-6CD3-DF35361687F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53126" y="1190467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C05E15D-EB81-D17B-816D-E8878E5E5DF6}"/>
                    </a:ext>
                  </a:extLst>
                </p14:cNvPr>
                <p14:cNvContentPartPr/>
                <p14:nvPr/>
              </p14:nvContentPartPr>
              <p14:xfrm>
                <a:off x="7557886" y="989227"/>
                <a:ext cx="145440" cy="2293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C05E15D-EB81-D17B-816D-E8878E5E5DF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549246" y="980587"/>
                  <a:ext cx="16308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84C25A7C-1D6D-4E92-499C-4FC8548DB6DB}"/>
                  </a:ext>
                </a:extLst>
              </p14:cNvPr>
              <p14:cNvContentPartPr/>
              <p14:nvPr/>
            </p14:nvContentPartPr>
            <p14:xfrm>
              <a:off x="7817446" y="964387"/>
              <a:ext cx="95040" cy="2358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84C25A7C-1D6D-4E92-499C-4FC8548DB6D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808806" y="955747"/>
                <a:ext cx="11268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3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E1FD4-8738-2E09-9118-526A8E32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06" y="123653"/>
            <a:ext cx="6471879" cy="64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37D8F76-F3DC-F1B3-8400-D25F2638C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278" y="3429000"/>
            <a:ext cx="7820131" cy="33624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BC152-0CEA-96A5-9802-49DFF8994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36454"/>
          <a:stretch/>
        </p:blipFill>
        <p:spPr>
          <a:xfrm>
            <a:off x="1846278" y="240450"/>
            <a:ext cx="7820131" cy="39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C5411B4-4AD4-C4E2-B493-AFBDC442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191481" y="470261"/>
            <a:ext cx="3622606" cy="525997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8CD6F7D-1AB0-D0CF-0B7E-39AAE17F03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"/>
          <a:stretch/>
        </p:blipFill>
        <p:spPr bwMode="auto">
          <a:xfrm>
            <a:off x="4160322" y="470260"/>
            <a:ext cx="3521219" cy="525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B0312B-0DAE-CBF5-63BA-2A7731BA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679" y="895708"/>
            <a:ext cx="3968840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2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6951A4D-CE76-74D5-B5DC-204B82BC552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/>
          <a:stretch/>
        </p:blipFill>
        <p:spPr bwMode="auto">
          <a:xfrm>
            <a:off x="1802405" y="284217"/>
            <a:ext cx="3657599" cy="538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C34D8-61AE-C0F0-096A-D96B0EC0CD8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8502" b="10542"/>
          <a:stretch/>
        </p:blipFill>
        <p:spPr bwMode="auto">
          <a:xfrm>
            <a:off x="6096000" y="920647"/>
            <a:ext cx="3553366" cy="420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66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6EBAA88-5574-2A51-88F9-4BFB7A1A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08" y="493166"/>
            <a:ext cx="4074598" cy="5093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75E099-FAF2-E21D-0873-851B28BF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58327"/>
            <a:ext cx="4034578" cy="4748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0B04C9-2FD9-D69F-47A8-58940B9D61DB}"/>
              </a:ext>
            </a:extLst>
          </p:cNvPr>
          <p:cNvSpPr txBox="1"/>
          <p:nvPr/>
        </p:nvSpPr>
        <p:spPr>
          <a:xfrm>
            <a:off x="2418735" y="8849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C3443-E4C8-90FF-AB45-4F6DCB401919}"/>
              </a:ext>
            </a:extLst>
          </p:cNvPr>
          <p:cNvSpPr txBox="1"/>
          <p:nvPr/>
        </p:nvSpPr>
        <p:spPr>
          <a:xfrm>
            <a:off x="7973962" y="8849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</a:t>
            </a:r>
          </a:p>
        </p:txBody>
      </p:sp>
    </p:spTree>
    <p:extLst>
      <p:ext uri="{BB962C8B-B14F-4D97-AF65-F5344CB8AC3E}">
        <p14:creationId xmlns:p14="http://schemas.microsoft.com/office/powerpoint/2010/main" val="134418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30BEBA-9187-B402-0FF7-87D3A658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61" y="439170"/>
            <a:ext cx="5125674" cy="60330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672E10B-C9D1-BCD2-6706-AB09771CCE39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" b="33"/>
          <a:stretch/>
        </p:blipFill>
        <p:spPr bwMode="auto">
          <a:xfrm>
            <a:off x="862922" y="1057510"/>
            <a:ext cx="4863993" cy="474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AFA98B-E67B-D025-00B1-E8B564954134}"/>
              </a:ext>
            </a:extLst>
          </p:cNvPr>
          <p:cNvSpPr txBox="1"/>
          <p:nvPr/>
        </p:nvSpPr>
        <p:spPr>
          <a:xfrm>
            <a:off x="7973962" y="88490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 Corrected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22656-6FEF-F9D8-2ACA-774278632210}"/>
              </a:ext>
            </a:extLst>
          </p:cNvPr>
          <p:cNvSpPr txBox="1"/>
          <p:nvPr/>
        </p:nvSpPr>
        <p:spPr>
          <a:xfrm>
            <a:off x="1976285" y="8849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 Uncorrected</a:t>
            </a:r>
          </a:p>
        </p:txBody>
      </p:sp>
    </p:spTree>
    <p:extLst>
      <p:ext uri="{BB962C8B-B14F-4D97-AF65-F5344CB8AC3E}">
        <p14:creationId xmlns:p14="http://schemas.microsoft.com/office/powerpoint/2010/main" val="151093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30BEBA-9187-B402-0FF7-87D3A658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61" y="439170"/>
            <a:ext cx="5125674" cy="60330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672E10B-C9D1-BCD2-6706-AB09771CCE39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" b="33"/>
          <a:stretch/>
        </p:blipFill>
        <p:spPr bwMode="auto">
          <a:xfrm>
            <a:off x="862922" y="1057510"/>
            <a:ext cx="4863993" cy="474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AFA98B-E67B-D025-00B1-E8B564954134}"/>
              </a:ext>
            </a:extLst>
          </p:cNvPr>
          <p:cNvSpPr txBox="1"/>
          <p:nvPr/>
        </p:nvSpPr>
        <p:spPr>
          <a:xfrm>
            <a:off x="7973962" y="88490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 Corrected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22656-6FEF-F9D8-2ACA-774278632210}"/>
              </a:ext>
            </a:extLst>
          </p:cNvPr>
          <p:cNvSpPr txBox="1"/>
          <p:nvPr/>
        </p:nvSpPr>
        <p:spPr>
          <a:xfrm>
            <a:off x="1976285" y="8849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33 Uncorrected</a:t>
            </a:r>
          </a:p>
        </p:txBody>
      </p:sp>
    </p:spTree>
    <p:extLst>
      <p:ext uri="{BB962C8B-B14F-4D97-AF65-F5344CB8AC3E}">
        <p14:creationId xmlns:p14="http://schemas.microsoft.com/office/powerpoint/2010/main" val="107066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B71F558-B20A-E828-4C0E-826EC87F67F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" b="33"/>
          <a:stretch/>
        </p:blipFill>
        <p:spPr bwMode="auto">
          <a:xfrm>
            <a:off x="6268441" y="715195"/>
            <a:ext cx="4863993" cy="474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Oval 192">
            <a:extLst>
              <a:ext uri="{FF2B5EF4-FFF2-40B4-BE49-F238E27FC236}">
                <a16:creationId xmlns:a16="http://schemas.microsoft.com/office/drawing/2014/main" id="{1EDB0BBE-8997-AEB8-BF94-479D783E7E5D}"/>
              </a:ext>
            </a:extLst>
          </p:cNvPr>
          <p:cNvSpPr/>
          <p:nvPr/>
        </p:nvSpPr>
        <p:spPr>
          <a:xfrm rot="286472">
            <a:off x="8636917" y="1245796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6107BA-A656-DF43-35AD-88456819520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" r="110" b="-140"/>
          <a:stretch/>
        </p:blipFill>
        <p:spPr>
          <a:xfrm>
            <a:off x="949294" y="716372"/>
            <a:ext cx="4832969" cy="47429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EF70025-9ED1-215B-8F5A-6BC664B0A97E}"/>
              </a:ext>
            </a:extLst>
          </p:cNvPr>
          <p:cNvSpPr/>
          <p:nvPr/>
        </p:nvSpPr>
        <p:spPr>
          <a:xfrm>
            <a:off x="7280894" y="5021520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1E4C9-4AB0-2FBE-1F18-C72391204EA2}"/>
              </a:ext>
            </a:extLst>
          </p:cNvPr>
          <p:cNvSpPr/>
          <p:nvPr/>
        </p:nvSpPr>
        <p:spPr>
          <a:xfrm>
            <a:off x="7163448" y="5094878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481720-D212-854B-F93A-157203E35F26}"/>
              </a:ext>
            </a:extLst>
          </p:cNvPr>
          <p:cNvSpPr/>
          <p:nvPr/>
        </p:nvSpPr>
        <p:spPr>
          <a:xfrm>
            <a:off x="7282292" y="5169983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5334CF-7DE7-B0E2-C93A-1FD0F8929D53}"/>
              </a:ext>
            </a:extLst>
          </p:cNvPr>
          <p:cNvSpPr/>
          <p:nvPr/>
        </p:nvSpPr>
        <p:spPr>
          <a:xfrm>
            <a:off x="7164846" y="5243341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C08F1-4937-7CF0-DB58-9CEFD08528B0}"/>
              </a:ext>
            </a:extLst>
          </p:cNvPr>
          <p:cNvSpPr/>
          <p:nvPr/>
        </p:nvSpPr>
        <p:spPr>
          <a:xfrm>
            <a:off x="7283690" y="5318445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FEC428-5A54-8A31-0253-363AD4580105}"/>
              </a:ext>
            </a:extLst>
          </p:cNvPr>
          <p:cNvSpPr/>
          <p:nvPr/>
        </p:nvSpPr>
        <p:spPr>
          <a:xfrm>
            <a:off x="7409526" y="5108851"/>
            <a:ext cx="45719" cy="628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214D16-329A-3879-F45B-BE641E4CA5D9}"/>
              </a:ext>
            </a:extLst>
          </p:cNvPr>
          <p:cNvSpPr/>
          <p:nvPr/>
        </p:nvSpPr>
        <p:spPr>
          <a:xfrm>
            <a:off x="9103453" y="957743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EC43B7-B8C4-8DB4-BA6B-7CEC6D1E6F83}"/>
              </a:ext>
            </a:extLst>
          </p:cNvPr>
          <p:cNvSpPr/>
          <p:nvPr/>
        </p:nvSpPr>
        <p:spPr>
          <a:xfrm>
            <a:off x="9222297" y="1017864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9F04A5-B4A4-0C4B-505B-1AB70861D6B3}"/>
              </a:ext>
            </a:extLst>
          </p:cNvPr>
          <p:cNvSpPr/>
          <p:nvPr/>
        </p:nvSpPr>
        <p:spPr>
          <a:xfrm>
            <a:off x="9104851" y="1076587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1B0146-56CC-6964-34B8-6075107AF54B}"/>
              </a:ext>
            </a:extLst>
          </p:cNvPr>
          <p:cNvSpPr/>
          <p:nvPr/>
        </p:nvSpPr>
        <p:spPr>
          <a:xfrm>
            <a:off x="9223695" y="1136708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436E2E-697D-954A-35A4-D00FED0AEE74}"/>
              </a:ext>
            </a:extLst>
          </p:cNvPr>
          <p:cNvSpPr/>
          <p:nvPr/>
        </p:nvSpPr>
        <p:spPr>
          <a:xfrm>
            <a:off x="9106249" y="1195431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73BEB9-4F90-E992-6D0D-C45E6A292F02}"/>
              </a:ext>
            </a:extLst>
          </p:cNvPr>
          <p:cNvSpPr/>
          <p:nvPr/>
        </p:nvSpPr>
        <p:spPr>
          <a:xfrm>
            <a:off x="9225093" y="1255552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0D8EEA-92FE-ED9E-FBB3-E577ED4637EE}"/>
              </a:ext>
            </a:extLst>
          </p:cNvPr>
          <p:cNvSpPr/>
          <p:nvPr/>
        </p:nvSpPr>
        <p:spPr>
          <a:xfrm>
            <a:off x="9350929" y="1087772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D469E7-1050-A184-16FC-3A10C67DE481}"/>
              </a:ext>
            </a:extLst>
          </p:cNvPr>
          <p:cNvSpPr/>
          <p:nvPr/>
        </p:nvSpPr>
        <p:spPr>
          <a:xfrm>
            <a:off x="9352327" y="1206616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A0E6C4-7542-9F74-D347-51322BCB5B75}"/>
              </a:ext>
            </a:extLst>
          </p:cNvPr>
          <p:cNvSpPr/>
          <p:nvPr/>
        </p:nvSpPr>
        <p:spPr>
          <a:xfrm>
            <a:off x="9472570" y="1150689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A67875-20F8-7C31-2A39-EE9FD12CA8EB}"/>
              </a:ext>
            </a:extLst>
          </p:cNvPr>
          <p:cNvSpPr/>
          <p:nvPr/>
        </p:nvSpPr>
        <p:spPr>
          <a:xfrm rot="979928">
            <a:off x="9420775" y="3646797"/>
            <a:ext cx="45719" cy="50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7B5F55-A32C-06E5-8181-100F7C553742}"/>
              </a:ext>
            </a:extLst>
          </p:cNvPr>
          <p:cNvSpPr/>
          <p:nvPr/>
        </p:nvSpPr>
        <p:spPr>
          <a:xfrm rot="979928" flipV="1">
            <a:off x="9475414" y="37727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F32FB-0701-0204-F9DD-534ED2163D12}"/>
              </a:ext>
            </a:extLst>
          </p:cNvPr>
          <p:cNvSpPr/>
          <p:nvPr/>
        </p:nvSpPr>
        <p:spPr>
          <a:xfrm rot="979928">
            <a:off x="9577455" y="3667623"/>
            <a:ext cx="45719" cy="50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C7BB88-857B-7AD9-BB94-3CC25AAAD818}"/>
              </a:ext>
            </a:extLst>
          </p:cNvPr>
          <p:cNvSpPr/>
          <p:nvPr/>
        </p:nvSpPr>
        <p:spPr>
          <a:xfrm rot="16791895" flipH="1">
            <a:off x="9622775" y="379991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E0A621-3171-E428-D22B-61B3B146E25B}"/>
              </a:ext>
            </a:extLst>
          </p:cNvPr>
          <p:cNvSpPr/>
          <p:nvPr/>
        </p:nvSpPr>
        <p:spPr>
          <a:xfrm rot="979928">
            <a:off x="9719575" y="3701044"/>
            <a:ext cx="45719" cy="50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D8C27A-22D0-A1DB-7894-49BD4F0AE8A5}"/>
              </a:ext>
            </a:extLst>
          </p:cNvPr>
          <p:cNvSpPr/>
          <p:nvPr/>
        </p:nvSpPr>
        <p:spPr>
          <a:xfrm rot="20340000">
            <a:off x="7070762" y="2219403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D5A2F4-2D8A-D4C4-D24F-EFC43C2D6692}"/>
              </a:ext>
            </a:extLst>
          </p:cNvPr>
          <p:cNvSpPr/>
          <p:nvPr/>
        </p:nvSpPr>
        <p:spPr>
          <a:xfrm rot="20340000">
            <a:off x="7222306" y="2230560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7F7D03D-5E54-C2AE-EAEC-268EA356A80E}"/>
              </a:ext>
            </a:extLst>
          </p:cNvPr>
          <p:cNvGrpSpPr/>
          <p:nvPr/>
        </p:nvGrpSpPr>
        <p:grpSpPr>
          <a:xfrm>
            <a:off x="6588643" y="3036573"/>
            <a:ext cx="167359" cy="348143"/>
            <a:chOff x="6588643" y="3036573"/>
            <a:chExt cx="167359" cy="34814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6FD943-A7EA-6043-5393-33D76E319524}"/>
                </a:ext>
              </a:extLst>
            </p:cNvPr>
            <p:cNvSpPr/>
            <p:nvPr/>
          </p:nvSpPr>
          <p:spPr>
            <a:xfrm>
              <a:off x="6588643" y="3036573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263DC9-6A71-7AB3-9361-E4F3F2CD6F7C}"/>
                </a:ext>
              </a:extLst>
            </p:cNvPr>
            <p:cNvSpPr/>
            <p:nvPr/>
          </p:nvSpPr>
          <p:spPr>
            <a:xfrm>
              <a:off x="6707487" y="3096694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EE081B-A31C-6024-B96C-31ACA0774D27}"/>
                </a:ext>
              </a:extLst>
            </p:cNvPr>
            <p:cNvSpPr/>
            <p:nvPr/>
          </p:nvSpPr>
          <p:spPr>
            <a:xfrm>
              <a:off x="6590041" y="315541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C4CEF4-9222-B6DD-A8D4-26B481A09B1D}"/>
                </a:ext>
              </a:extLst>
            </p:cNvPr>
            <p:cNvSpPr/>
            <p:nvPr/>
          </p:nvSpPr>
          <p:spPr>
            <a:xfrm>
              <a:off x="6708885" y="321553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B7A577-0B45-16B5-DAB3-852BA4F1D541}"/>
                </a:ext>
              </a:extLst>
            </p:cNvPr>
            <p:cNvSpPr/>
            <p:nvPr/>
          </p:nvSpPr>
          <p:spPr>
            <a:xfrm>
              <a:off x="6591439" y="3274261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887C6E5-BD68-9C82-F023-24A24482D2FE}"/>
                </a:ext>
              </a:extLst>
            </p:cNvPr>
            <p:cNvSpPr/>
            <p:nvPr/>
          </p:nvSpPr>
          <p:spPr>
            <a:xfrm>
              <a:off x="6710283" y="333438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B8F51A9-E57F-A5A6-71BE-EB32A7519CEC}"/>
              </a:ext>
            </a:extLst>
          </p:cNvPr>
          <p:cNvSpPr/>
          <p:nvPr/>
        </p:nvSpPr>
        <p:spPr>
          <a:xfrm rot="20340000">
            <a:off x="7530655" y="3195778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CB8524E-4582-16B4-B9EB-EE8B6A3AB15E}"/>
              </a:ext>
            </a:extLst>
          </p:cNvPr>
          <p:cNvSpPr/>
          <p:nvPr/>
        </p:nvSpPr>
        <p:spPr>
          <a:xfrm rot="20340000">
            <a:off x="7677440" y="3209316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C548C68-EBDB-605A-B2ED-F5E391347FA6}"/>
              </a:ext>
            </a:extLst>
          </p:cNvPr>
          <p:cNvSpPr/>
          <p:nvPr/>
        </p:nvSpPr>
        <p:spPr>
          <a:xfrm rot="20340000">
            <a:off x="7579313" y="3296701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AF348F-0A0E-E761-8033-A4B8E9F9151C}"/>
              </a:ext>
            </a:extLst>
          </p:cNvPr>
          <p:cNvSpPr/>
          <p:nvPr/>
        </p:nvSpPr>
        <p:spPr>
          <a:xfrm rot="20340000">
            <a:off x="7721335" y="3319765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3A3D0F6-B82C-7645-4BBD-6D1C1FE9860A}"/>
              </a:ext>
            </a:extLst>
          </p:cNvPr>
          <p:cNvSpPr/>
          <p:nvPr/>
        </p:nvSpPr>
        <p:spPr>
          <a:xfrm rot="20340000">
            <a:off x="7627971" y="3411914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FA5D27-A48D-78F4-E73A-2B8F9CB126AC}"/>
              </a:ext>
            </a:extLst>
          </p:cNvPr>
          <p:cNvSpPr/>
          <p:nvPr/>
        </p:nvSpPr>
        <p:spPr>
          <a:xfrm rot="20340000">
            <a:off x="7774756" y="3434978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3CB7A5-89CE-3155-A889-52BB2169D76E}"/>
              </a:ext>
            </a:extLst>
          </p:cNvPr>
          <p:cNvSpPr/>
          <p:nvPr/>
        </p:nvSpPr>
        <p:spPr>
          <a:xfrm rot="20340000">
            <a:off x="7817818" y="3233246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D547D6-3312-86BF-C578-B6749F05ED04}"/>
              </a:ext>
            </a:extLst>
          </p:cNvPr>
          <p:cNvSpPr/>
          <p:nvPr/>
        </p:nvSpPr>
        <p:spPr>
          <a:xfrm rot="20340000">
            <a:off x="7871239" y="3348459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60A1981-B6EC-32C1-7CF8-968D1EB09403}"/>
              </a:ext>
            </a:extLst>
          </p:cNvPr>
          <p:cNvSpPr/>
          <p:nvPr/>
        </p:nvSpPr>
        <p:spPr>
          <a:xfrm rot="20340000">
            <a:off x="7953927" y="3248392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65718EB-BC59-EFA0-4083-2710A7181810}"/>
              </a:ext>
            </a:extLst>
          </p:cNvPr>
          <p:cNvGrpSpPr/>
          <p:nvPr/>
        </p:nvGrpSpPr>
        <p:grpSpPr>
          <a:xfrm>
            <a:off x="6959162" y="2003266"/>
            <a:ext cx="391061" cy="265571"/>
            <a:chOff x="6959162" y="2003266"/>
            <a:chExt cx="391061" cy="26557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C79EBD2-96D1-58F7-AAA0-F95BC7CFD2C2}"/>
                </a:ext>
              </a:extLst>
            </p:cNvPr>
            <p:cNvSpPr/>
            <p:nvPr/>
          </p:nvSpPr>
          <p:spPr>
            <a:xfrm rot="20340000">
              <a:off x="6959162" y="2003266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310F95C-5E81-F89A-74EC-8CFCA3338BBF}"/>
                </a:ext>
              </a:extLst>
            </p:cNvPr>
            <p:cNvSpPr/>
            <p:nvPr/>
          </p:nvSpPr>
          <p:spPr>
            <a:xfrm rot="20340000">
              <a:off x="7110706" y="2012042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3E26272-981B-EC01-D39A-00E99B8F0EEB}"/>
                </a:ext>
              </a:extLst>
            </p:cNvPr>
            <p:cNvSpPr/>
            <p:nvPr/>
          </p:nvSpPr>
          <p:spPr>
            <a:xfrm rot="20340000">
              <a:off x="7024486" y="2099429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329DB5-5B3D-9EC1-AEAC-F06F9471CA9E}"/>
                </a:ext>
              </a:extLst>
            </p:cNvPr>
            <p:cNvSpPr/>
            <p:nvPr/>
          </p:nvSpPr>
          <p:spPr>
            <a:xfrm rot="20340000">
              <a:off x="7159363" y="2122491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40F69B6-57A5-A1A2-C252-0861E4695116}"/>
                </a:ext>
              </a:extLst>
            </p:cNvPr>
            <p:cNvSpPr/>
            <p:nvPr/>
          </p:nvSpPr>
          <p:spPr>
            <a:xfrm rot="20340000">
              <a:off x="7260609" y="2031209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AD9F034-3587-237A-F4E7-D0D0978B112F}"/>
                </a:ext>
              </a:extLst>
            </p:cNvPr>
            <p:cNvSpPr/>
            <p:nvPr/>
          </p:nvSpPr>
          <p:spPr>
            <a:xfrm rot="20340000">
              <a:off x="7304504" y="2141659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70A0275-A3B7-BA70-4901-9A6458497E29}"/>
                </a:ext>
              </a:extLst>
            </p:cNvPr>
            <p:cNvSpPr/>
            <p:nvPr/>
          </p:nvSpPr>
          <p:spPr>
            <a:xfrm rot="20340000">
              <a:off x="7073144" y="2218503"/>
              <a:ext cx="45719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1BFD0096-8CD4-63F0-C93B-11090BC753C3}"/>
              </a:ext>
            </a:extLst>
          </p:cNvPr>
          <p:cNvSpPr/>
          <p:nvPr/>
        </p:nvSpPr>
        <p:spPr>
          <a:xfrm>
            <a:off x="5944738" y="2180441"/>
            <a:ext cx="45719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33A731C-62D1-8A9F-2394-CC36785E19AA}"/>
              </a:ext>
            </a:extLst>
          </p:cNvPr>
          <p:cNvGrpSpPr/>
          <p:nvPr/>
        </p:nvGrpSpPr>
        <p:grpSpPr>
          <a:xfrm>
            <a:off x="6550782" y="2333260"/>
            <a:ext cx="752971" cy="752475"/>
            <a:chOff x="5699719" y="1631488"/>
            <a:chExt cx="752971" cy="75247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DA61BE-53CA-A262-DC9C-75456951AB6D}"/>
                </a:ext>
              </a:extLst>
            </p:cNvPr>
            <p:cNvCxnSpPr/>
            <p:nvPr/>
          </p:nvCxnSpPr>
          <p:spPr>
            <a:xfrm>
              <a:off x="6076455" y="1631488"/>
              <a:ext cx="0" cy="752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69AF205-EC91-CB50-D7C6-54BCE72FBCF8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6075957" y="1631664"/>
              <a:ext cx="0" cy="752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0326E47-864B-B856-2B9E-4706BEE396D1}"/>
                </a:ext>
              </a:extLst>
            </p:cNvPr>
            <p:cNvCxnSpPr>
              <a:cxnSpLocks/>
            </p:cNvCxnSpPr>
            <p:nvPr/>
          </p:nvCxnSpPr>
          <p:spPr>
            <a:xfrm rot="-3600000">
              <a:off x="6076453" y="1631488"/>
              <a:ext cx="0" cy="752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3213AC4-D6EF-BB5B-9BB9-D6B355E3B013}"/>
              </a:ext>
            </a:extLst>
          </p:cNvPr>
          <p:cNvCxnSpPr/>
          <p:nvPr/>
        </p:nvCxnSpPr>
        <p:spPr>
          <a:xfrm>
            <a:off x="5768584" y="1363809"/>
            <a:ext cx="566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E7F99F33-623C-540D-FF1C-0C2B6E02CB12}"/>
              </a:ext>
            </a:extLst>
          </p:cNvPr>
          <p:cNvSpPr/>
          <p:nvPr/>
        </p:nvSpPr>
        <p:spPr>
          <a:xfrm>
            <a:off x="6684001" y="1276101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6EA5F74-F6B9-CFAE-8D6D-C52A1D00E96A}"/>
              </a:ext>
            </a:extLst>
          </p:cNvPr>
          <p:cNvSpPr/>
          <p:nvPr/>
        </p:nvSpPr>
        <p:spPr>
          <a:xfrm>
            <a:off x="6684001" y="1395497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1D6313A-77DB-5D38-B71B-8C90B9F560F0}"/>
              </a:ext>
            </a:extLst>
          </p:cNvPr>
          <p:cNvSpPr/>
          <p:nvPr/>
        </p:nvSpPr>
        <p:spPr>
          <a:xfrm>
            <a:off x="6817238" y="1340099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F750F9F-0EBA-B242-BA94-B6AE36467F0E}"/>
              </a:ext>
            </a:extLst>
          </p:cNvPr>
          <p:cNvSpPr/>
          <p:nvPr/>
        </p:nvSpPr>
        <p:spPr>
          <a:xfrm>
            <a:off x="6684001" y="1156705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36EF987-7F8D-E712-7B4E-7D2685FD4030}"/>
              </a:ext>
            </a:extLst>
          </p:cNvPr>
          <p:cNvSpPr/>
          <p:nvPr/>
        </p:nvSpPr>
        <p:spPr>
          <a:xfrm>
            <a:off x="6684001" y="1276101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287AB7D-C7A1-6292-E7EB-18ECC1DE942C}"/>
              </a:ext>
            </a:extLst>
          </p:cNvPr>
          <p:cNvSpPr/>
          <p:nvPr/>
        </p:nvSpPr>
        <p:spPr>
          <a:xfrm>
            <a:off x="6814858" y="1223084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0C897B-3165-82D3-6882-6A951FFE490C}"/>
              </a:ext>
            </a:extLst>
          </p:cNvPr>
          <p:cNvSpPr/>
          <p:nvPr/>
        </p:nvSpPr>
        <p:spPr>
          <a:xfrm>
            <a:off x="6550763" y="133864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587C603-79C3-DFA3-92C1-C37C6174D8AC}"/>
              </a:ext>
            </a:extLst>
          </p:cNvPr>
          <p:cNvSpPr/>
          <p:nvPr/>
        </p:nvSpPr>
        <p:spPr>
          <a:xfrm>
            <a:off x="6684001" y="1397878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73F97B-D05D-2128-5A8A-9A2BDA43C2EA}"/>
              </a:ext>
            </a:extLst>
          </p:cNvPr>
          <p:cNvSpPr/>
          <p:nvPr/>
        </p:nvSpPr>
        <p:spPr>
          <a:xfrm>
            <a:off x="6550763" y="133864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93F7742-F38D-8E79-3A6D-74C30D7AFCC9}"/>
              </a:ext>
            </a:extLst>
          </p:cNvPr>
          <p:cNvSpPr/>
          <p:nvPr/>
        </p:nvSpPr>
        <p:spPr>
          <a:xfrm>
            <a:off x="6684001" y="127848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9C269ED-8964-0A05-1AD3-6078AE9CF1FF}"/>
              </a:ext>
            </a:extLst>
          </p:cNvPr>
          <p:cNvSpPr/>
          <p:nvPr/>
        </p:nvSpPr>
        <p:spPr>
          <a:xfrm>
            <a:off x="6551063" y="133864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413D0AE-5926-907A-1799-976413FF5391}"/>
              </a:ext>
            </a:extLst>
          </p:cNvPr>
          <p:cNvSpPr/>
          <p:nvPr/>
        </p:nvSpPr>
        <p:spPr>
          <a:xfrm>
            <a:off x="6551063" y="1214484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9D9504-5488-2CF5-57F1-36F2F0321809}"/>
              </a:ext>
            </a:extLst>
          </p:cNvPr>
          <p:cNvSpPr/>
          <p:nvPr/>
        </p:nvSpPr>
        <p:spPr>
          <a:xfrm>
            <a:off x="6812582" y="1104301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D3ED81-48E7-3827-DD15-08D8ED78EA78}"/>
              </a:ext>
            </a:extLst>
          </p:cNvPr>
          <p:cNvSpPr/>
          <p:nvPr/>
        </p:nvSpPr>
        <p:spPr>
          <a:xfrm>
            <a:off x="6551073" y="109724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F7F2A0-B819-1796-51AB-B56C4CC28B7B}"/>
              </a:ext>
            </a:extLst>
          </p:cNvPr>
          <p:cNvSpPr/>
          <p:nvPr/>
        </p:nvSpPr>
        <p:spPr>
          <a:xfrm>
            <a:off x="6804609" y="1456897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9E5B324-EF4F-64B8-5F52-15311C2270A4}"/>
              </a:ext>
            </a:extLst>
          </p:cNvPr>
          <p:cNvSpPr/>
          <p:nvPr/>
        </p:nvSpPr>
        <p:spPr>
          <a:xfrm>
            <a:off x="6442330" y="114911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096958-E496-4CA6-DDA7-DC9FD99FC088}"/>
              </a:ext>
            </a:extLst>
          </p:cNvPr>
          <p:cNvGrpSpPr/>
          <p:nvPr/>
        </p:nvGrpSpPr>
        <p:grpSpPr>
          <a:xfrm rot="-1260000">
            <a:off x="11167636" y="2801495"/>
            <a:ext cx="342053" cy="349737"/>
            <a:chOff x="5920769" y="1258823"/>
            <a:chExt cx="266291" cy="291507"/>
          </a:xfrm>
          <a:solidFill>
            <a:srgbClr val="FF0000"/>
          </a:solidFill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9ED4752-89ED-74D8-2D50-A38EA6F65E52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E34DFA1-C428-3652-D2DA-9ED7C67BED6E}"/>
                </a:ext>
              </a:extLst>
            </p:cNvPr>
            <p:cNvSpPr/>
            <p:nvPr/>
          </p:nvSpPr>
          <p:spPr>
            <a:xfrm>
              <a:off x="6031055" y="1497615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57E0D56-26BE-59AB-8DE5-FE20A51DA0C9}"/>
                </a:ext>
              </a:extLst>
            </p:cNvPr>
            <p:cNvSpPr/>
            <p:nvPr/>
          </p:nvSpPr>
          <p:spPr>
            <a:xfrm>
              <a:off x="6141341" y="1442217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2886F00-D7B3-5C6C-8814-F7F6E4DB031A}"/>
                </a:ext>
              </a:extLst>
            </p:cNvPr>
            <p:cNvSpPr/>
            <p:nvPr/>
          </p:nvSpPr>
          <p:spPr>
            <a:xfrm>
              <a:off x="6031055" y="1258823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1B41CD3-44F6-B642-4ACE-041B348F6721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5177C7A-D685-CFF7-CF2D-6CDF2CB998B7}"/>
                </a:ext>
              </a:extLst>
            </p:cNvPr>
            <p:cNvSpPr/>
            <p:nvPr/>
          </p:nvSpPr>
          <p:spPr>
            <a:xfrm>
              <a:off x="6141341" y="131805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2A8414C-8549-1117-47A0-A3E6878866E5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489AE80-422B-2114-123A-D1A926F399FF}"/>
                </a:ext>
              </a:extLst>
            </p:cNvPr>
            <p:cNvSpPr/>
            <p:nvPr/>
          </p:nvSpPr>
          <p:spPr>
            <a:xfrm>
              <a:off x="6031055" y="1499996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DE38EA5-F7E8-92C7-2EED-B5E163C177CA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4AC7AB0-F668-FB1D-1CD0-0EDDA970E6AF}"/>
                </a:ext>
              </a:extLst>
            </p:cNvPr>
            <p:cNvSpPr/>
            <p:nvPr/>
          </p:nvSpPr>
          <p:spPr>
            <a:xfrm>
              <a:off x="6031055" y="138060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FF60829-8081-74E6-36D5-B3E57D0C6DA1}"/>
                </a:ext>
              </a:extLst>
            </p:cNvPr>
            <p:cNvSpPr/>
            <p:nvPr/>
          </p:nvSpPr>
          <p:spPr>
            <a:xfrm>
              <a:off x="5921017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8FAA16A-E878-F495-A55C-62964977B1B5}"/>
                </a:ext>
              </a:extLst>
            </p:cNvPr>
            <p:cNvSpPr/>
            <p:nvPr/>
          </p:nvSpPr>
          <p:spPr>
            <a:xfrm>
              <a:off x="5921017" y="1316602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B2EB628-7165-9E7A-1BC0-A5530AEB8623}"/>
              </a:ext>
            </a:extLst>
          </p:cNvPr>
          <p:cNvSpPr/>
          <p:nvPr/>
        </p:nvSpPr>
        <p:spPr>
          <a:xfrm rot="20400000">
            <a:off x="8986632" y="47593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AD5184D-AA69-4BA9-98BA-0F30064F37FF}"/>
              </a:ext>
            </a:extLst>
          </p:cNvPr>
          <p:cNvSpPr/>
          <p:nvPr/>
        </p:nvSpPr>
        <p:spPr>
          <a:xfrm rot="20400000">
            <a:off x="9026178" y="584588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DEB85FB-C826-759F-F1BE-7196A5415D8A}"/>
              </a:ext>
            </a:extLst>
          </p:cNvPr>
          <p:cNvSpPr/>
          <p:nvPr/>
        </p:nvSpPr>
        <p:spPr>
          <a:xfrm rot="20400000">
            <a:off x="9121825" y="492684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5BB90C4-8B63-2837-ED97-AA5D47AC9C02}"/>
              </a:ext>
            </a:extLst>
          </p:cNvPr>
          <p:cNvSpPr/>
          <p:nvPr/>
        </p:nvSpPr>
        <p:spPr>
          <a:xfrm rot="20400000">
            <a:off x="8986632" y="47593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2F40981-6795-BCF0-12AC-A3781C188427}"/>
              </a:ext>
            </a:extLst>
          </p:cNvPr>
          <p:cNvSpPr/>
          <p:nvPr/>
        </p:nvSpPr>
        <p:spPr>
          <a:xfrm rot="20400000">
            <a:off x="9080702" y="379700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21417AB-C32F-B1F9-9003-406A809FA3C3}"/>
              </a:ext>
            </a:extLst>
          </p:cNvPr>
          <p:cNvSpPr/>
          <p:nvPr/>
        </p:nvSpPr>
        <p:spPr>
          <a:xfrm rot="20400000">
            <a:off x="8893350" y="574341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DAD6C3D-7E85-18F1-233C-194235ECA173}"/>
              </a:ext>
            </a:extLst>
          </p:cNvPr>
          <p:cNvSpPr/>
          <p:nvPr/>
        </p:nvSpPr>
        <p:spPr>
          <a:xfrm rot="20400000">
            <a:off x="9026966" y="586755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75D3E1D-4DD8-5C99-221E-46226737EFEB}"/>
              </a:ext>
            </a:extLst>
          </p:cNvPr>
          <p:cNvSpPr/>
          <p:nvPr/>
        </p:nvSpPr>
        <p:spPr>
          <a:xfrm rot="20400000">
            <a:off x="8893350" y="574341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B400F71-14B4-2A11-0BDB-B83E837926DA}"/>
              </a:ext>
            </a:extLst>
          </p:cNvPr>
          <p:cNvSpPr/>
          <p:nvPr/>
        </p:nvSpPr>
        <p:spPr>
          <a:xfrm rot="20400000">
            <a:off x="8893607" y="57424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7D742A3-3259-FFA0-42C7-5BE771A24631}"/>
              </a:ext>
            </a:extLst>
          </p:cNvPr>
          <p:cNvSpPr/>
          <p:nvPr/>
        </p:nvSpPr>
        <p:spPr>
          <a:xfrm rot="20400000">
            <a:off x="8852484" y="461263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FCDFEFF-F8F0-E5E4-6CA9-6BEF5A790AF2}"/>
              </a:ext>
            </a:extLst>
          </p:cNvPr>
          <p:cNvSpPr/>
          <p:nvPr/>
        </p:nvSpPr>
        <p:spPr>
          <a:xfrm rot="20400000">
            <a:off x="7022679" y="487341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91FB83E-BFF6-7A06-4C9A-55477A31E5E0}"/>
              </a:ext>
            </a:extLst>
          </p:cNvPr>
          <p:cNvSpPr/>
          <p:nvPr/>
        </p:nvSpPr>
        <p:spPr>
          <a:xfrm rot="20400000">
            <a:off x="7062225" y="595992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4D2F7D1-2566-4131-7095-58BFB8C4D5A9}"/>
              </a:ext>
            </a:extLst>
          </p:cNvPr>
          <p:cNvSpPr/>
          <p:nvPr/>
        </p:nvSpPr>
        <p:spPr>
          <a:xfrm rot="20400000">
            <a:off x="6983133" y="378690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973AD6A-6D45-B3C6-2425-19C8158B31B4}"/>
              </a:ext>
            </a:extLst>
          </p:cNvPr>
          <p:cNvSpPr/>
          <p:nvPr/>
        </p:nvSpPr>
        <p:spPr>
          <a:xfrm rot="20400000">
            <a:off x="7022679" y="487341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1464F55-5091-E709-B441-75F90B6D5A08}"/>
              </a:ext>
            </a:extLst>
          </p:cNvPr>
          <p:cNvGrpSpPr/>
          <p:nvPr/>
        </p:nvGrpSpPr>
        <p:grpSpPr>
          <a:xfrm rot="-1500000">
            <a:off x="7186816" y="412759"/>
            <a:ext cx="91413" cy="161728"/>
            <a:chOff x="7116749" y="391104"/>
            <a:chExt cx="91413" cy="161728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74D773B-388E-B593-3B4A-3A3BCCEFEC8B}"/>
                </a:ext>
              </a:extLst>
            </p:cNvPr>
            <p:cNvSpPr/>
            <p:nvPr/>
          </p:nvSpPr>
          <p:spPr>
            <a:xfrm rot="20400000">
              <a:off x="7157872" y="504088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52F8E9B-50C8-6B8D-FDB9-1C69FD8CC003}"/>
                </a:ext>
              </a:extLst>
            </p:cNvPr>
            <p:cNvSpPr/>
            <p:nvPr/>
          </p:nvSpPr>
          <p:spPr>
            <a:xfrm rot="20400000">
              <a:off x="7116749" y="391104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594BD0F3-779A-92D8-1DD9-EA1FA8A58F2A}"/>
              </a:ext>
            </a:extLst>
          </p:cNvPr>
          <p:cNvSpPr/>
          <p:nvPr/>
        </p:nvSpPr>
        <p:spPr>
          <a:xfrm rot="20400000">
            <a:off x="7063013" y="598159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D8A89CA-2800-96F2-7995-522EC7C77A4C}"/>
              </a:ext>
            </a:extLst>
          </p:cNvPr>
          <p:cNvSpPr/>
          <p:nvPr/>
        </p:nvSpPr>
        <p:spPr>
          <a:xfrm rot="20400000">
            <a:off x="7023467" y="48950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12AC413-9471-3C98-2F70-27C3EE3951C8}"/>
              </a:ext>
            </a:extLst>
          </p:cNvPr>
          <p:cNvGrpSpPr/>
          <p:nvPr/>
        </p:nvGrpSpPr>
        <p:grpSpPr>
          <a:xfrm rot="17860675">
            <a:off x="9292333" y="328513"/>
            <a:ext cx="91412" cy="161822"/>
            <a:chOff x="6888532" y="472667"/>
            <a:chExt cx="91412" cy="161822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7413977-ACD8-5BC5-A180-A20B0D8D4772}"/>
                </a:ext>
              </a:extLst>
            </p:cNvPr>
            <p:cNvSpPr/>
            <p:nvPr/>
          </p:nvSpPr>
          <p:spPr>
            <a:xfrm rot="20400000">
              <a:off x="6929397" y="585745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70BE296-D4ED-F558-6620-28AE1C1F87E3}"/>
                </a:ext>
              </a:extLst>
            </p:cNvPr>
            <p:cNvSpPr/>
            <p:nvPr/>
          </p:nvSpPr>
          <p:spPr>
            <a:xfrm rot="20400000">
              <a:off x="6929397" y="585745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ED291CD-BF27-555D-EF07-7527C13A59BF}"/>
                </a:ext>
              </a:extLst>
            </p:cNvPr>
            <p:cNvSpPr/>
            <p:nvPr/>
          </p:nvSpPr>
          <p:spPr>
            <a:xfrm rot="20400000">
              <a:off x="6929654" y="585651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64FF020-40F5-22BE-1D0A-EE1E5187299A}"/>
                </a:ext>
              </a:extLst>
            </p:cNvPr>
            <p:cNvSpPr/>
            <p:nvPr/>
          </p:nvSpPr>
          <p:spPr>
            <a:xfrm rot="20400000">
              <a:off x="6888532" y="472667"/>
              <a:ext cx="50290" cy="487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7E55A2D-631B-AD05-384C-F3FB0279EE8A}"/>
              </a:ext>
            </a:extLst>
          </p:cNvPr>
          <p:cNvSpPr/>
          <p:nvPr/>
        </p:nvSpPr>
        <p:spPr>
          <a:xfrm>
            <a:off x="8647792" y="114941"/>
            <a:ext cx="159945" cy="50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1A87D12-0716-B113-EF18-D9B4CA8F5B5E}"/>
              </a:ext>
            </a:extLst>
          </p:cNvPr>
          <p:cNvCxnSpPr>
            <a:cxnSpLocks/>
          </p:cNvCxnSpPr>
          <p:nvPr/>
        </p:nvCxnSpPr>
        <p:spPr>
          <a:xfrm>
            <a:off x="9192965" y="176180"/>
            <a:ext cx="464175" cy="63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613FCA70-569F-345C-7C7D-B5FE32604740}"/>
              </a:ext>
            </a:extLst>
          </p:cNvPr>
          <p:cNvSpPr/>
          <p:nvPr/>
        </p:nvSpPr>
        <p:spPr>
          <a:xfrm rot="949116">
            <a:off x="8159972" y="1057385"/>
            <a:ext cx="50925" cy="49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8B3871F-B764-6155-3480-014A5F62C73C}"/>
              </a:ext>
            </a:extLst>
          </p:cNvPr>
          <p:cNvGrpSpPr/>
          <p:nvPr/>
        </p:nvGrpSpPr>
        <p:grpSpPr>
          <a:xfrm>
            <a:off x="8298800" y="1072644"/>
            <a:ext cx="197364" cy="77346"/>
            <a:chOff x="8298800" y="1072644"/>
            <a:chExt cx="197364" cy="77346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8B78E24-6496-0C4F-29F0-620977771D43}"/>
                </a:ext>
              </a:extLst>
            </p:cNvPr>
            <p:cNvSpPr/>
            <p:nvPr/>
          </p:nvSpPr>
          <p:spPr>
            <a:xfrm rot="15627959">
              <a:off x="8446155" y="1099981"/>
              <a:ext cx="50925" cy="490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10C09A2-4BF5-6C4E-EED5-0979BD916871}"/>
                </a:ext>
              </a:extLst>
            </p:cNvPr>
            <p:cNvSpPr/>
            <p:nvPr/>
          </p:nvSpPr>
          <p:spPr>
            <a:xfrm rot="16827959">
              <a:off x="8297884" y="1073560"/>
              <a:ext cx="50925" cy="490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A26EB156-67D8-F5D1-658B-EBD1E1CB4D5D}"/>
              </a:ext>
            </a:extLst>
          </p:cNvPr>
          <p:cNvSpPr/>
          <p:nvPr/>
        </p:nvSpPr>
        <p:spPr>
          <a:xfrm rot="21583360">
            <a:off x="8592685" y="1125340"/>
            <a:ext cx="50925" cy="49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9556F21-8C67-4044-79FE-2AC341AD6A4B}"/>
              </a:ext>
            </a:extLst>
          </p:cNvPr>
          <p:cNvSpPr/>
          <p:nvPr/>
        </p:nvSpPr>
        <p:spPr>
          <a:xfrm rot="1183360">
            <a:off x="8444414" y="1098772"/>
            <a:ext cx="50925" cy="49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FBC785A-F845-6F3E-1F87-64B03EB9CB59}"/>
              </a:ext>
            </a:extLst>
          </p:cNvPr>
          <p:cNvSpPr/>
          <p:nvPr/>
        </p:nvSpPr>
        <p:spPr>
          <a:xfrm rot="1252228">
            <a:off x="8209784" y="1144968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E68FCF1-46A1-1283-05A2-951DFF18993D}"/>
              </a:ext>
            </a:extLst>
          </p:cNvPr>
          <p:cNvSpPr/>
          <p:nvPr/>
        </p:nvSpPr>
        <p:spPr>
          <a:xfrm rot="15931071">
            <a:off x="8494191" y="1208111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187F79B-E7FB-EA42-1C65-2048DB56486B}"/>
              </a:ext>
            </a:extLst>
          </p:cNvPr>
          <p:cNvSpPr/>
          <p:nvPr/>
        </p:nvSpPr>
        <p:spPr>
          <a:xfrm rot="17131071">
            <a:off x="8349857" y="1169013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F13AA24-C1D0-11CC-5DA3-2B2870D9BF4C}"/>
              </a:ext>
            </a:extLst>
          </p:cNvPr>
          <p:cNvSpPr/>
          <p:nvPr/>
        </p:nvSpPr>
        <p:spPr>
          <a:xfrm rot="949116">
            <a:off x="8242759" y="978620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80CE346-70F4-0C75-DAEA-CA03E4DBA9E3}"/>
              </a:ext>
            </a:extLst>
          </p:cNvPr>
          <p:cNvSpPr/>
          <p:nvPr/>
        </p:nvSpPr>
        <p:spPr>
          <a:xfrm rot="16827959">
            <a:off x="8389148" y="989818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3678A9F-1E16-B33A-E80B-8BBBE7CE4538}"/>
              </a:ext>
            </a:extLst>
          </p:cNvPr>
          <p:cNvSpPr/>
          <p:nvPr/>
        </p:nvSpPr>
        <p:spPr>
          <a:xfrm rot="21583360">
            <a:off x="8681855" y="1041024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27F49EB-0907-1E2D-5F4B-E22521A3A431}"/>
              </a:ext>
            </a:extLst>
          </p:cNvPr>
          <p:cNvSpPr/>
          <p:nvPr/>
        </p:nvSpPr>
        <p:spPr>
          <a:xfrm rot="1183360">
            <a:off x="8534638" y="101478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7611AEE-C32A-C9DF-675B-E7070D7802B7}"/>
              </a:ext>
            </a:extLst>
          </p:cNvPr>
          <p:cNvSpPr/>
          <p:nvPr/>
        </p:nvSpPr>
        <p:spPr>
          <a:xfrm rot="15393715">
            <a:off x="8391420" y="994773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6AD99D5-668A-50E0-357B-08C182038917}"/>
              </a:ext>
            </a:extLst>
          </p:cNvPr>
          <p:cNvSpPr/>
          <p:nvPr/>
        </p:nvSpPr>
        <p:spPr>
          <a:xfrm rot="15627959">
            <a:off x="8536366" y="1016054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B5A4BCB-701A-32C2-1585-83302479F860}"/>
              </a:ext>
            </a:extLst>
          </p:cNvPr>
          <p:cNvSpPr/>
          <p:nvPr/>
        </p:nvSpPr>
        <p:spPr>
          <a:xfrm rot="1486472">
            <a:off x="8492582" y="1206697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F7E5041-E7CB-CEB9-3BCC-5A3AB3DF1A68}"/>
              </a:ext>
            </a:extLst>
          </p:cNvPr>
          <p:cNvSpPr/>
          <p:nvPr/>
        </p:nvSpPr>
        <p:spPr>
          <a:xfrm rot="949116">
            <a:off x="8725790" y="4082523"/>
            <a:ext cx="53069" cy="571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4AA6CA7-F457-F531-F7FC-3572CF4F1388}"/>
              </a:ext>
            </a:extLst>
          </p:cNvPr>
          <p:cNvSpPr/>
          <p:nvPr/>
        </p:nvSpPr>
        <p:spPr>
          <a:xfrm rot="15627959">
            <a:off x="9021334" y="4134276"/>
            <a:ext cx="59245" cy="51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5CF19E4-8F4D-A971-BBFB-AD81509A1B31}"/>
              </a:ext>
            </a:extLst>
          </p:cNvPr>
          <p:cNvSpPr/>
          <p:nvPr/>
        </p:nvSpPr>
        <p:spPr>
          <a:xfrm rot="16827959">
            <a:off x="8871584" y="4108302"/>
            <a:ext cx="59245" cy="51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460040B-9CFA-7D86-3E1C-40537F6901FE}"/>
              </a:ext>
            </a:extLst>
          </p:cNvPr>
          <p:cNvSpPr/>
          <p:nvPr/>
        </p:nvSpPr>
        <p:spPr>
          <a:xfrm rot="21583360">
            <a:off x="9177121" y="4160801"/>
            <a:ext cx="53069" cy="571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B5F830-D20F-3BA2-19D8-A33DDA55A08E}"/>
              </a:ext>
            </a:extLst>
          </p:cNvPr>
          <p:cNvSpPr/>
          <p:nvPr/>
        </p:nvSpPr>
        <p:spPr>
          <a:xfrm rot="1183360">
            <a:off x="9022608" y="4129892"/>
            <a:ext cx="53069" cy="571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5970B17E-696B-C08C-E6EE-74EBC9DA7ABC}"/>
              </a:ext>
            </a:extLst>
          </p:cNvPr>
          <p:cNvSpPr/>
          <p:nvPr/>
        </p:nvSpPr>
        <p:spPr>
          <a:xfrm rot="1252228">
            <a:off x="8773137" y="4202688"/>
            <a:ext cx="52407" cy="567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09DFCF-E1A2-2652-E855-E30AFC4C69EF}"/>
              </a:ext>
            </a:extLst>
          </p:cNvPr>
          <p:cNvSpPr/>
          <p:nvPr/>
        </p:nvSpPr>
        <p:spPr>
          <a:xfrm rot="15931071">
            <a:off x="9071431" y="4260051"/>
            <a:ext cx="58506" cy="50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F67645A-31BC-D339-47F5-05CDF034B2AA}"/>
              </a:ext>
            </a:extLst>
          </p:cNvPr>
          <p:cNvSpPr/>
          <p:nvPr/>
        </p:nvSpPr>
        <p:spPr>
          <a:xfrm rot="17131071">
            <a:off x="8930546" y="4228854"/>
            <a:ext cx="58506" cy="50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BA1E1F2-92AB-2269-08F0-0EF26E886A93}"/>
              </a:ext>
            </a:extLst>
          </p:cNvPr>
          <p:cNvSpPr/>
          <p:nvPr/>
        </p:nvSpPr>
        <p:spPr>
          <a:xfrm rot="1486472">
            <a:off x="9072804" y="4255450"/>
            <a:ext cx="52407" cy="567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54AB66D-6C83-8D5F-E4DA-BBFD46776882}"/>
              </a:ext>
            </a:extLst>
          </p:cNvPr>
          <p:cNvGrpSpPr/>
          <p:nvPr/>
        </p:nvGrpSpPr>
        <p:grpSpPr>
          <a:xfrm>
            <a:off x="8022748" y="2438525"/>
            <a:ext cx="414836" cy="348143"/>
            <a:chOff x="8257563" y="246077"/>
            <a:chExt cx="414836" cy="348143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75BA287-67CE-F246-3102-C00DA981018B}"/>
                </a:ext>
              </a:extLst>
            </p:cNvPr>
            <p:cNvSpPr/>
            <p:nvPr/>
          </p:nvSpPr>
          <p:spPr>
            <a:xfrm>
              <a:off x="8257563" y="24607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9984458-E48F-20DD-095B-82794353C437}"/>
                </a:ext>
              </a:extLst>
            </p:cNvPr>
            <p:cNvSpPr/>
            <p:nvPr/>
          </p:nvSpPr>
          <p:spPr>
            <a:xfrm>
              <a:off x="8376407" y="30619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C944E17-1B7D-22EB-A447-A50E77BD466E}"/>
                </a:ext>
              </a:extLst>
            </p:cNvPr>
            <p:cNvSpPr/>
            <p:nvPr/>
          </p:nvSpPr>
          <p:spPr>
            <a:xfrm>
              <a:off x="8258961" y="364921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2BEDF3A-7627-7366-E4E6-92D146191555}"/>
                </a:ext>
              </a:extLst>
            </p:cNvPr>
            <p:cNvSpPr/>
            <p:nvPr/>
          </p:nvSpPr>
          <p:spPr>
            <a:xfrm>
              <a:off x="8377805" y="42504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3C18A3A-D9C8-B335-5E68-813E48FD7C6B}"/>
                </a:ext>
              </a:extLst>
            </p:cNvPr>
            <p:cNvSpPr/>
            <p:nvPr/>
          </p:nvSpPr>
          <p:spPr>
            <a:xfrm>
              <a:off x="8260359" y="483765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F5CC291B-CFE9-238E-4B11-17380F7A1FC1}"/>
                </a:ext>
              </a:extLst>
            </p:cNvPr>
            <p:cNvSpPr/>
            <p:nvPr/>
          </p:nvSpPr>
          <p:spPr>
            <a:xfrm>
              <a:off x="8379203" y="54388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883EF47-4CC9-3793-BF31-55A09F5CF6AC}"/>
                </a:ext>
              </a:extLst>
            </p:cNvPr>
            <p:cNvSpPr/>
            <p:nvPr/>
          </p:nvSpPr>
          <p:spPr>
            <a:xfrm>
              <a:off x="8505039" y="37610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20E3550-8897-D7F4-2334-F4ECA0A76638}"/>
                </a:ext>
              </a:extLst>
            </p:cNvPr>
            <p:cNvSpPr/>
            <p:nvPr/>
          </p:nvSpPr>
          <p:spPr>
            <a:xfrm>
              <a:off x="8506437" y="494950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62CA74B-8174-5F28-1F26-A24F1173366B}"/>
                </a:ext>
              </a:extLst>
            </p:cNvPr>
            <p:cNvSpPr/>
            <p:nvPr/>
          </p:nvSpPr>
          <p:spPr>
            <a:xfrm>
              <a:off x="8626680" y="439023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9" name="Oval 248">
            <a:extLst>
              <a:ext uri="{FF2B5EF4-FFF2-40B4-BE49-F238E27FC236}">
                <a16:creationId xmlns:a16="http://schemas.microsoft.com/office/drawing/2014/main" id="{3F44D874-217F-BC47-8FD1-F8D7BC4650E0}"/>
              </a:ext>
            </a:extLst>
          </p:cNvPr>
          <p:cNvSpPr/>
          <p:nvPr/>
        </p:nvSpPr>
        <p:spPr>
          <a:xfrm>
            <a:off x="10798556" y="2523450"/>
            <a:ext cx="55528" cy="503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4F6F214-E7D6-0B78-AFEC-D6226D61A888}"/>
              </a:ext>
            </a:extLst>
          </p:cNvPr>
          <p:cNvGrpSpPr/>
          <p:nvPr/>
        </p:nvGrpSpPr>
        <p:grpSpPr>
          <a:xfrm>
            <a:off x="10652517" y="2285665"/>
            <a:ext cx="356098" cy="239183"/>
            <a:chOff x="10652517" y="2285665"/>
            <a:chExt cx="356098" cy="23918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DDA3610-B530-83DB-7B25-ED6C6049DE1C}"/>
                </a:ext>
              </a:extLst>
            </p:cNvPr>
            <p:cNvSpPr/>
            <p:nvPr/>
          </p:nvSpPr>
          <p:spPr>
            <a:xfrm>
              <a:off x="10795160" y="2285665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3B2F74E-5D4C-58E9-2913-A4F452DD42FA}"/>
                </a:ext>
              </a:extLst>
            </p:cNvPr>
            <p:cNvSpPr/>
            <p:nvPr/>
          </p:nvSpPr>
          <p:spPr>
            <a:xfrm>
              <a:off x="10652517" y="2344412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97084E4E-FEB0-9C51-577D-5F02FDC8B345}"/>
                </a:ext>
              </a:extLst>
            </p:cNvPr>
            <p:cNvSpPr/>
            <p:nvPr/>
          </p:nvSpPr>
          <p:spPr>
            <a:xfrm>
              <a:off x="10796858" y="2404558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50C22FD-46BA-C333-1E14-8AFCA156CF0A}"/>
                </a:ext>
              </a:extLst>
            </p:cNvPr>
            <p:cNvSpPr/>
            <p:nvPr/>
          </p:nvSpPr>
          <p:spPr>
            <a:xfrm>
              <a:off x="10654215" y="2463304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8039D0B-40EA-C26B-1FE1-1DA87CC6F723}"/>
                </a:ext>
              </a:extLst>
            </p:cNvPr>
            <p:cNvSpPr/>
            <p:nvPr/>
          </p:nvSpPr>
          <p:spPr>
            <a:xfrm>
              <a:off x="10951389" y="2355602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6FED750-C3AA-DA8B-D79E-EC82B464AA2B}"/>
                </a:ext>
              </a:extLst>
            </p:cNvPr>
            <p:cNvSpPr/>
            <p:nvPr/>
          </p:nvSpPr>
          <p:spPr>
            <a:xfrm>
              <a:off x="10953087" y="2474494"/>
              <a:ext cx="55528" cy="50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0EE4ED4-E6BE-A48A-3F8F-C98976912735}"/>
              </a:ext>
            </a:extLst>
          </p:cNvPr>
          <p:cNvGrpSpPr/>
          <p:nvPr/>
        </p:nvGrpSpPr>
        <p:grpSpPr>
          <a:xfrm>
            <a:off x="10470138" y="1220886"/>
            <a:ext cx="324611" cy="389467"/>
            <a:chOff x="10470138" y="1220886"/>
            <a:chExt cx="324611" cy="389467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9349529-CCC8-FD06-4C71-C57CDAA3CBC0}"/>
                </a:ext>
              </a:extLst>
            </p:cNvPr>
            <p:cNvSpPr/>
            <p:nvPr/>
          </p:nvSpPr>
          <p:spPr>
            <a:xfrm>
              <a:off x="10470138" y="1220886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693A3929-2075-5AE4-B354-2ACB5235BD70}"/>
                </a:ext>
              </a:extLst>
            </p:cNvPr>
            <p:cNvSpPr/>
            <p:nvPr/>
          </p:nvSpPr>
          <p:spPr>
            <a:xfrm>
              <a:off x="10600473" y="1278043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CC4AA71-4E67-B1FA-AEB5-C715875DD8E7}"/>
                </a:ext>
              </a:extLst>
            </p:cNvPr>
            <p:cNvSpPr/>
            <p:nvPr/>
          </p:nvSpPr>
          <p:spPr>
            <a:xfrm>
              <a:off x="10471671" y="1333871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641E0019-A84B-E0F9-06E0-552B21AFC5C1}"/>
                </a:ext>
              </a:extLst>
            </p:cNvPr>
            <p:cNvSpPr/>
            <p:nvPr/>
          </p:nvSpPr>
          <p:spPr>
            <a:xfrm>
              <a:off x="10602006" y="1391029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A6CD924-EF0B-8B63-C9CD-C186D42AAA31}"/>
                </a:ext>
              </a:extLst>
            </p:cNvPr>
            <p:cNvSpPr/>
            <p:nvPr/>
          </p:nvSpPr>
          <p:spPr>
            <a:xfrm>
              <a:off x="10603539" y="1504014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3664C57-DAFD-1BF9-DED7-0010EB01AA91}"/>
                </a:ext>
              </a:extLst>
            </p:cNvPr>
            <p:cNvSpPr/>
            <p:nvPr/>
          </p:nvSpPr>
          <p:spPr>
            <a:xfrm>
              <a:off x="10740009" y="1231520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BEF415-C6E1-7615-1F57-BBCB3C5527EA}"/>
                </a:ext>
              </a:extLst>
            </p:cNvPr>
            <p:cNvSpPr/>
            <p:nvPr/>
          </p:nvSpPr>
          <p:spPr>
            <a:xfrm>
              <a:off x="10741542" y="1344505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6D87DC9-E793-334E-F79F-E67A11FBA038}"/>
                </a:ext>
              </a:extLst>
            </p:cNvPr>
            <p:cNvSpPr/>
            <p:nvPr/>
          </p:nvSpPr>
          <p:spPr>
            <a:xfrm>
              <a:off x="10743075" y="1457490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FEC76BE-D6FB-9DDB-8F4A-8B875E45F7B0}"/>
                </a:ext>
              </a:extLst>
            </p:cNvPr>
            <p:cNvSpPr/>
            <p:nvPr/>
          </p:nvSpPr>
          <p:spPr>
            <a:xfrm>
              <a:off x="10744610" y="1562500"/>
              <a:ext cx="50139" cy="4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C861F3D-5CCF-3932-6144-0642F5E3F86E}"/>
              </a:ext>
            </a:extLst>
          </p:cNvPr>
          <p:cNvGrpSpPr/>
          <p:nvPr/>
        </p:nvGrpSpPr>
        <p:grpSpPr>
          <a:xfrm>
            <a:off x="7093648" y="1607064"/>
            <a:ext cx="295992" cy="239086"/>
            <a:chOff x="7093648" y="1607064"/>
            <a:chExt cx="295992" cy="2390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C38CCC-3AD9-9BC5-7AE7-1870A78B100C}"/>
                </a:ext>
              </a:extLst>
            </p:cNvPr>
            <p:cNvSpPr/>
            <p:nvPr/>
          </p:nvSpPr>
          <p:spPr>
            <a:xfrm>
              <a:off x="7093648" y="1607064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B96A9D-396D-702D-F7D9-98A7FA387C86}"/>
                </a:ext>
              </a:extLst>
            </p:cNvPr>
            <p:cNvSpPr/>
            <p:nvPr/>
          </p:nvSpPr>
          <p:spPr>
            <a:xfrm>
              <a:off x="7095046" y="172590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E2A9E-2BF7-2B75-0C33-3814FD6C1478}"/>
                </a:ext>
              </a:extLst>
            </p:cNvPr>
            <p:cNvSpPr/>
            <p:nvPr/>
          </p:nvSpPr>
          <p:spPr>
            <a:xfrm>
              <a:off x="7222280" y="167697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B506C3C-E0D9-D377-6C51-FB056C5E40B5}"/>
                </a:ext>
              </a:extLst>
            </p:cNvPr>
            <p:cNvSpPr/>
            <p:nvPr/>
          </p:nvSpPr>
          <p:spPr>
            <a:xfrm>
              <a:off x="7223678" y="179581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1134C54-8231-2499-9F48-8A87D6DDC354}"/>
                </a:ext>
              </a:extLst>
            </p:cNvPr>
            <p:cNvSpPr/>
            <p:nvPr/>
          </p:nvSpPr>
          <p:spPr>
            <a:xfrm>
              <a:off x="7343921" y="1739889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C2F0F-3D8D-638A-7D42-33B328F3C1A3}"/>
              </a:ext>
            </a:extLst>
          </p:cNvPr>
          <p:cNvGrpSpPr/>
          <p:nvPr/>
        </p:nvGrpSpPr>
        <p:grpSpPr>
          <a:xfrm>
            <a:off x="10278689" y="1974182"/>
            <a:ext cx="295993" cy="409662"/>
            <a:chOff x="5915936" y="752506"/>
            <a:chExt cx="295993" cy="40966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4CE928A-0A26-6463-A05A-3D6477F0C76E}"/>
                </a:ext>
              </a:extLst>
            </p:cNvPr>
            <p:cNvSpPr/>
            <p:nvPr/>
          </p:nvSpPr>
          <p:spPr>
            <a:xfrm>
              <a:off x="5915937" y="752506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D425290-7237-1AD6-5478-D35C85EAA168}"/>
                </a:ext>
              </a:extLst>
            </p:cNvPr>
            <p:cNvSpPr/>
            <p:nvPr/>
          </p:nvSpPr>
          <p:spPr>
            <a:xfrm>
              <a:off x="6034781" y="812627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7859F20-CFC1-B1DA-3E28-671A85A12FD0}"/>
                </a:ext>
              </a:extLst>
            </p:cNvPr>
            <p:cNvSpPr/>
            <p:nvPr/>
          </p:nvSpPr>
          <p:spPr>
            <a:xfrm>
              <a:off x="5917335" y="871350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D192753-00EE-9C62-B418-F45F03992685}"/>
                </a:ext>
              </a:extLst>
            </p:cNvPr>
            <p:cNvSpPr/>
            <p:nvPr/>
          </p:nvSpPr>
          <p:spPr>
            <a:xfrm>
              <a:off x="6036179" y="931471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F34124E-FF3C-623F-48A6-8CFDBE9333A8}"/>
                </a:ext>
              </a:extLst>
            </p:cNvPr>
            <p:cNvSpPr/>
            <p:nvPr/>
          </p:nvSpPr>
          <p:spPr>
            <a:xfrm>
              <a:off x="5918733" y="990194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2246DE2-87A8-4D6E-F01F-362E8D80E224}"/>
                </a:ext>
              </a:extLst>
            </p:cNvPr>
            <p:cNvSpPr/>
            <p:nvPr/>
          </p:nvSpPr>
          <p:spPr>
            <a:xfrm>
              <a:off x="6037577" y="1050315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2D7C420-5ADD-E0EB-A3AC-3EB30A1F6971}"/>
                </a:ext>
              </a:extLst>
            </p:cNvPr>
            <p:cNvSpPr/>
            <p:nvPr/>
          </p:nvSpPr>
          <p:spPr>
            <a:xfrm>
              <a:off x="5915936" y="1100649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AEE825-BAB8-DC09-0678-E7F0C4CED83A}"/>
                </a:ext>
              </a:extLst>
            </p:cNvPr>
            <p:cNvSpPr/>
            <p:nvPr/>
          </p:nvSpPr>
          <p:spPr>
            <a:xfrm>
              <a:off x="6162015" y="763691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CE8E251-E60F-BEC5-C79B-0FD010FB6999}"/>
                </a:ext>
              </a:extLst>
            </p:cNvPr>
            <p:cNvSpPr/>
            <p:nvPr/>
          </p:nvSpPr>
          <p:spPr>
            <a:xfrm>
              <a:off x="6163413" y="882535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9E3C8A7-BAD7-0DC5-37C4-9D349427262D}"/>
                </a:ext>
              </a:extLst>
            </p:cNvPr>
            <p:cNvSpPr/>
            <p:nvPr/>
          </p:nvSpPr>
          <p:spPr>
            <a:xfrm>
              <a:off x="6164811" y="1001379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2398EDC-C816-C903-4597-CF4322B0E603}"/>
                </a:ext>
              </a:extLst>
            </p:cNvPr>
            <p:cNvSpPr/>
            <p:nvPr/>
          </p:nvSpPr>
          <p:spPr>
            <a:xfrm>
              <a:off x="6166210" y="1111834"/>
              <a:ext cx="45719" cy="50334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1C6250C-AC1B-2F83-BF98-0408ABC7F16E}"/>
              </a:ext>
            </a:extLst>
          </p:cNvPr>
          <p:cNvGrpSpPr/>
          <p:nvPr/>
        </p:nvGrpSpPr>
        <p:grpSpPr>
          <a:xfrm rot="-1260000">
            <a:off x="11559450" y="3622980"/>
            <a:ext cx="283819" cy="262956"/>
            <a:chOff x="5920769" y="1258823"/>
            <a:chExt cx="266291" cy="291507"/>
          </a:xfrm>
          <a:solidFill>
            <a:srgbClr val="FF0000"/>
          </a:solidFill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83B3719-246C-D6C3-3876-D349D86EDB60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BB53328-FFBA-29AB-D121-B238167075B2}"/>
                </a:ext>
              </a:extLst>
            </p:cNvPr>
            <p:cNvSpPr/>
            <p:nvPr/>
          </p:nvSpPr>
          <p:spPr>
            <a:xfrm>
              <a:off x="6031055" y="1497615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E49651E-02D3-ABAC-DCF7-7478EFF80E03}"/>
                </a:ext>
              </a:extLst>
            </p:cNvPr>
            <p:cNvSpPr/>
            <p:nvPr/>
          </p:nvSpPr>
          <p:spPr>
            <a:xfrm>
              <a:off x="6141341" y="1442217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B43A8D7-209D-C375-6810-D11E2C005FAC}"/>
                </a:ext>
              </a:extLst>
            </p:cNvPr>
            <p:cNvSpPr/>
            <p:nvPr/>
          </p:nvSpPr>
          <p:spPr>
            <a:xfrm>
              <a:off x="6031055" y="1258823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5B72372-0832-D6AD-C56D-FDC6544CE1E8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ED1B4F4-AD4A-8A61-4750-AE5E18DAE561}"/>
                </a:ext>
              </a:extLst>
            </p:cNvPr>
            <p:cNvSpPr/>
            <p:nvPr/>
          </p:nvSpPr>
          <p:spPr>
            <a:xfrm>
              <a:off x="6141341" y="131805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7C68672-26FD-ADBB-27D3-72F7E8C45563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876A76F-FFF2-F6A0-4C92-521B89D392EC}"/>
                </a:ext>
              </a:extLst>
            </p:cNvPr>
            <p:cNvSpPr/>
            <p:nvPr/>
          </p:nvSpPr>
          <p:spPr>
            <a:xfrm>
              <a:off x="6031055" y="1499996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7C402BE-BBC4-F817-5EC0-F879EF91F967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A87A1B6-AFA7-DB50-BBDA-1A715F421C55}"/>
                </a:ext>
              </a:extLst>
            </p:cNvPr>
            <p:cNvSpPr/>
            <p:nvPr/>
          </p:nvSpPr>
          <p:spPr>
            <a:xfrm>
              <a:off x="6031055" y="138060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333116-F62D-5D3D-C5C7-D4067B6F5AF3}"/>
                </a:ext>
              </a:extLst>
            </p:cNvPr>
            <p:cNvSpPr/>
            <p:nvPr/>
          </p:nvSpPr>
          <p:spPr>
            <a:xfrm>
              <a:off x="5921017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4BCFD99-764C-9C78-6C07-4695EBF63473}"/>
                </a:ext>
              </a:extLst>
            </p:cNvPr>
            <p:cNvSpPr/>
            <p:nvPr/>
          </p:nvSpPr>
          <p:spPr>
            <a:xfrm>
              <a:off x="5921017" y="1316602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55BC4650-6889-B184-0EB5-E2CB0414331B}"/>
              </a:ext>
            </a:extLst>
          </p:cNvPr>
          <p:cNvSpPr/>
          <p:nvPr/>
        </p:nvSpPr>
        <p:spPr>
          <a:xfrm rot="20340000">
            <a:off x="10250568" y="4692528"/>
            <a:ext cx="58519" cy="56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F389E00-B061-888C-43F4-970B60F7A3EB}"/>
              </a:ext>
            </a:extLst>
          </p:cNvPr>
          <p:cNvSpPr/>
          <p:nvPr/>
        </p:nvSpPr>
        <p:spPr>
          <a:xfrm rot="20340000">
            <a:off x="10298886" y="4818401"/>
            <a:ext cx="58519" cy="56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E402C4-5A40-69A8-E42F-6697B4904B45}"/>
              </a:ext>
            </a:extLst>
          </p:cNvPr>
          <p:cNvSpPr/>
          <p:nvPr/>
        </p:nvSpPr>
        <p:spPr>
          <a:xfrm rot="20340000">
            <a:off x="10250568" y="4692528"/>
            <a:ext cx="58519" cy="56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7DC4219-CB41-A331-53FA-09C04F401613}"/>
              </a:ext>
            </a:extLst>
          </p:cNvPr>
          <p:cNvGrpSpPr/>
          <p:nvPr/>
        </p:nvGrpSpPr>
        <p:grpSpPr>
          <a:xfrm>
            <a:off x="10202250" y="4566655"/>
            <a:ext cx="264523" cy="311096"/>
            <a:chOff x="10202250" y="4566655"/>
            <a:chExt cx="264523" cy="311096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555CF9A-1F8D-8945-2E7B-7188FD2BFFC3}"/>
                </a:ext>
              </a:extLst>
            </p:cNvPr>
            <p:cNvSpPr/>
            <p:nvPr/>
          </p:nvSpPr>
          <p:spPr>
            <a:xfrm rot="20340000">
              <a:off x="10408254" y="4709410"/>
              <a:ext cx="58519" cy="56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B9CAEE0-8D67-F2C8-6993-74F1381B7F10}"/>
                </a:ext>
              </a:extLst>
            </p:cNvPr>
            <p:cNvSpPr/>
            <p:nvPr/>
          </p:nvSpPr>
          <p:spPr>
            <a:xfrm rot="20340000">
              <a:off x="10202250" y="4566655"/>
              <a:ext cx="58519" cy="56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0F0E236-DF5C-B5AE-3CF5-FF72DF2EB2FE}"/>
                </a:ext>
              </a:extLst>
            </p:cNvPr>
            <p:cNvSpPr/>
            <p:nvPr/>
          </p:nvSpPr>
          <p:spPr>
            <a:xfrm rot="20340000">
              <a:off x="10358008" y="4578517"/>
              <a:ext cx="58519" cy="56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467CBB9-A3BA-DA33-6C4E-91F9430866AF}"/>
                </a:ext>
              </a:extLst>
            </p:cNvPr>
            <p:cNvSpPr/>
            <p:nvPr/>
          </p:nvSpPr>
          <p:spPr>
            <a:xfrm rot="20340000">
              <a:off x="10299849" y="4820911"/>
              <a:ext cx="58519" cy="56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02520A3-EEC6-8B3C-BB8A-0CBD2B9FF03D}"/>
                </a:ext>
              </a:extLst>
            </p:cNvPr>
            <p:cNvSpPr/>
            <p:nvPr/>
          </p:nvSpPr>
          <p:spPr>
            <a:xfrm rot="20340000">
              <a:off x="10251531" y="4695038"/>
              <a:ext cx="58519" cy="56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9B09232-D0B4-14E9-9B96-86ED9168FC5C}"/>
              </a:ext>
            </a:extLst>
          </p:cNvPr>
          <p:cNvGrpSpPr/>
          <p:nvPr/>
        </p:nvGrpSpPr>
        <p:grpSpPr>
          <a:xfrm>
            <a:off x="10554244" y="4206121"/>
            <a:ext cx="333489" cy="270333"/>
            <a:chOff x="10554244" y="4206121"/>
            <a:chExt cx="333489" cy="270333"/>
          </a:xfrm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397F186-6F6B-1668-80A7-02BAB3CD2431}"/>
                </a:ext>
              </a:extLst>
            </p:cNvPr>
            <p:cNvSpPr/>
            <p:nvPr/>
          </p:nvSpPr>
          <p:spPr>
            <a:xfrm rot="20340000">
              <a:off x="10645622" y="4206121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9AF0FB6-41CB-8F72-A892-64A82D14B64F}"/>
                </a:ext>
              </a:extLst>
            </p:cNvPr>
            <p:cNvSpPr/>
            <p:nvPr/>
          </p:nvSpPr>
          <p:spPr>
            <a:xfrm rot="20340000">
              <a:off x="10554244" y="4303032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13B1334-8D7F-9022-6E2E-79ECBD4A34E0}"/>
                </a:ext>
              </a:extLst>
            </p:cNvPr>
            <p:cNvSpPr/>
            <p:nvPr/>
          </p:nvSpPr>
          <p:spPr>
            <a:xfrm rot="20340000">
              <a:off x="10690892" y="4316570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ECF46EB-F155-17F8-F36F-769B11DB8EE7}"/>
                </a:ext>
              </a:extLst>
            </p:cNvPr>
            <p:cNvSpPr/>
            <p:nvPr/>
          </p:nvSpPr>
          <p:spPr>
            <a:xfrm rot="20340000">
              <a:off x="10795311" y="4225288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A902F59-E31F-54D5-AC87-02011DC8E27B}"/>
                </a:ext>
              </a:extLst>
            </p:cNvPr>
            <p:cNvSpPr/>
            <p:nvPr/>
          </p:nvSpPr>
          <p:spPr>
            <a:xfrm rot="20340000">
              <a:off x="10840581" y="4335738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AD6BBEE1-4192-4680-09AD-396211929299}"/>
                </a:ext>
              </a:extLst>
            </p:cNvPr>
            <p:cNvSpPr/>
            <p:nvPr/>
          </p:nvSpPr>
          <p:spPr>
            <a:xfrm rot="20340000">
              <a:off x="10601972" y="4412582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6C9EA1-F032-DA5A-030F-C2600F5A38DF}"/>
                </a:ext>
              </a:extLst>
            </p:cNvPr>
            <p:cNvSpPr/>
            <p:nvPr/>
          </p:nvSpPr>
          <p:spPr>
            <a:xfrm rot="20340000">
              <a:off x="10738619" y="4426120"/>
              <a:ext cx="47152" cy="503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085904-73DD-C813-76E2-FD0D8304102E}"/>
              </a:ext>
            </a:extLst>
          </p:cNvPr>
          <p:cNvGrpSpPr/>
          <p:nvPr/>
        </p:nvGrpSpPr>
        <p:grpSpPr>
          <a:xfrm rot="9824262">
            <a:off x="5934299" y="4106547"/>
            <a:ext cx="340844" cy="329184"/>
            <a:chOff x="5920769" y="1258823"/>
            <a:chExt cx="266291" cy="291507"/>
          </a:xfrm>
          <a:solidFill>
            <a:srgbClr val="FF0000"/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910FD2A-56FE-04A7-45AD-094DECED7C12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BCDD10-5A36-D8B3-8D68-EF20A71C6520}"/>
                </a:ext>
              </a:extLst>
            </p:cNvPr>
            <p:cNvSpPr/>
            <p:nvPr/>
          </p:nvSpPr>
          <p:spPr>
            <a:xfrm>
              <a:off x="6031055" y="1497615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E3C5D6-9062-1ACD-1994-BD2042B5CEC5}"/>
                </a:ext>
              </a:extLst>
            </p:cNvPr>
            <p:cNvSpPr/>
            <p:nvPr/>
          </p:nvSpPr>
          <p:spPr>
            <a:xfrm>
              <a:off x="6141341" y="1442217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BEFAE5-AFB3-5EF5-818D-7E304032168B}"/>
                </a:ext>
              </a:extLst>
            </p:cNvPr>
            <p:cNvSpPr/>
            <p:nvPr/>
          </p:nvSpPr>
          <p:spPr>
            <a:xfrm>
              <a:off x="6031055" y="1258823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80BB60-BBD4-EFB1-8627-01836FF2EF2C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7C7BE67-2032-671F-576A-FE228E5C5D63}"/>
                </a:ext>
              </a:extLst>
            </p:cNvPr>
            <p:cNvSpPr/>
            <p:nvPr/>
          </p:nvSpPr>
          <p:spPr>
            <a:xfrm>
              <a:off x="6141341" y="131805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7B64F4F-A35D-1DCB-BB08-E4CF4BF20CB1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3A56893-E951-C5A8-6599-89FD53392247}"/>
                </a:ext>
              </a:extLst>
            </p:cNvPr>
            <p:cNvSpPr/>
            <p:nvPr/>
          </p:nvSpPr>
          <p:spPr>
            <a:xfrm>
              <a:off x="6031055" y="1499996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4C130EA-07D2-6682-0005-F5D627A1E3DA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8D085C2-5A0E-3ADC-89F0-DDB93423A586}"/>
                </a:ext>
              </a:extLst>
            </p:cNvPr>
            <p:cNvSpPr/>
            <p:nvPr/>
          </p:nvSpPr>
          <p:spPr>
            <a:xfrm>
              <a:off x="6031055" y="138060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09E5795-3710-D0E6-D88C-C89593609EF9}"/>
                </a:ext>
              </a:extLst>
            </p:cNvPr>
            <p:cNvSpPr/>
            <p:nvPr/>
          </p:nvSpPr>
          <p:spPr>
            <a:xfrm>
              <a:off x="5921017" y="144076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98E7282-FD90-2EC5-FF26-AA53DC03C218}"/>
                </a:ext>
              </a:extLst>
            </p:cNvPr>
            <p:cNvSpPr/>
            <p:nvPr/>
          </p:nvSpPr>
          <p:spPr>
            <a:xfrm>
              <a:off x="5921017" y="1316602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163F5C6-0559-CBBF-2D7B-B9903277222F}"/>
              </a:ext>
            </a:extLst>
          </p:cNvPr>
          <p:cNvGrpSpPr/>
          <p:nvPr/>
        </p:nvGrpSpPr>
        <p:grpSpPr>
          <a:xfrm>
            <a:off x="10555028" y="2810348"/>
            <a:ext cx="291797" cy="218114"/>
            <a:chOff x="10555028" y="2810348"/>
            <a:chExt cx="291797" cy="218114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0EF80BA-060B-F539-A68E-A0115CE14118}"/>
                </a:ext>
              </a:extLst>
            </p:cNvPr>
            <p:cNvSpPr/>
            <p:nvPr/>
          </p:nvSpPr>
          <p:spPr>
            <a:xfrm>
              <a:off x="10672474" y="2859284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2C93CFE-825E-2C52-4EE6-1076481E91AF}"/>
                </a:ext>
              </a:extLst>
            </p:cNvPr>
            <p:cNvSpPr/>
            <p:nvPr/>
          </p:nvSpPr>
          <p:spPr>
            <a:xfrm>
              <a:off x="10555028" y="291800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944667D0-6CE7-93D7-991E-F8E2AFA08CF8}"/>
                </a:ext>
              </a:extLst>
            </p:cNvPr>
            <p:cNvSpPr/>
            <p:nvPr/>
          </p:nvSpPr>
          <p:spPr>
            <a:xfrm>
              <a:off x="10673872" y="297812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B468A54-0228-6CC1-39EF-B4153215C85A}"/>
                </a:ext>
              </a:extLst>
            </p:cNvPr>
            <p:cNvSpPr/>
            <p:nvPr/>
          </p:nvSpPr>
          <p:spPr>
            <a:xfrm>
              <a:off x="10799708" y="281034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F5F4E2F9-2AE9-F1D4-3951-A199EBCCC968}"/>
                </a:ext>
              </a:extLst>
            </p:cNvPr>
            <p:cNvSpPr/>
            <p:nvPr/>
          </p:nvSpPr>
          <p:spPr>
            <a:xfrm>
              <a:off x="10801106" y="292919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1" name="Oval 280">
            <a:extLst>
              <a:ext uri="{FF2B5EF4-FFF2-40B4-BE49-F238E27FC236}">
                <a16:creationId xmlns:a16="http://schemas.microsoft.com/office/drawing/2014/main" id="{EBB42914-96BB-48EB-ACCA-08EFEF95773C}"/>
              </a:ext>
            </a:extLst>
          </p:cNvPr>
          <p:cNvSpPr/>
          <p:nvPr/>
        </p:nvSpPr>
        <p:spPr>
          <a:xfrm>
            <a:off x="6784966" y="2504425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681C506-6DDD-FE0A-40B6-75AF882395FD}"/>
              </a:ext>
            </a:extLst>
          </p:cNvPr>
          <p:cNvSpPr/>
          <p:nvPr/>
        </p:nvSpPr>
        <p:spPr>
          <a:xfrm>
            <a:off x="6903810" y="2564546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40C99702-5CB4-7BDC-FB8E-C45788000A00}"/>
              </a:ext>
            </a:extLst>
          </p:cNvPr>
          <p:cNvSpPr/>
          <p:nvPr/>
        </p:nvSpPr>
        <p:spPr>
          <a:xfrm>
            <a:off x="6786364" y="2623269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2AC79BDB-B0CC-6453-DDBD-F9BF2D0B8B06}"/>
              </a:ext>
            </a:extLst>
          </p:cNvPr>
          <p:cNvSpPr/>
          <p:nvPr/>
        </p:nvSpPr>
        <p:spPr>
          <a:xfrm>
            <a:off x="6905208" y="2683390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217E414-B606-DFC3-87A0-CCD44636499B}"/>
              </a:ext>
            </a:extLst>
          </p:cNvPr>
          <p:cNvSpPr/>
          <p:nvPr/>
        </p:nvSpPr>
        <p:spPr>
          <a:xfrm>
            <a:off x="6787762" y="2742113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817DC3F-1000-78FE-D8A4-9E7BC15B58A3}"/>
              </a:ext>
            </a:extLst>
          </p:cNvPr>
          <p:cNvSpPr/>
          <p:nvPr/>
        </p:nvSpPr>
        <p:spPr>
          <a:xfrm>
            <a:off x="6906606" y="2802234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4F84E2A-6CD7-CDB0-12CC-CA8D242BB8D5}"/>
              </a:ext>
            </a:extLst>
          </p:cNvPr>
          <p:cNvSpPr/>
          <p:nvPr/>
        </p:nvSpPr>
        <p:spPr>
          <a:xfrm>
            <a:off x="7032442" y="2634454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95B32A4-0961-FBFE-87ED-5FE3A3009C4D}"/>
              </a:ext>
            </a:extLst>
          </p:cNvPr>
          <p:cNvSpPr/>
          <p:nvPr/>
        </p:nvSpPr>
        <p:spPr>
          <a:xfrm>
            <a:off x="7033840" y="2753298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21AA75EE-49FA-FE2B-D17D-8FC25180491A}"/>
              </a:ext>
            </a:extLst>
          </p:cNvPr>
          <p:cNvSpPr/>
          <p:nvPr/>
        </p:nvSpPr>
        <p:spPr>
          <a:xfrm>
            <a:off x="7154083" y="2697371"/>
            <a:ext cx="45719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00C7826-3FF9-C099-8F52-0C11BB7F66F0}"/>
              </a:ext>
            </a:extLst>
          </p:cNvPr>
          <p:cNvGrpSpPr/>
          <p:nvPr/>
        </p:nvGrpSpPr>
        <p:grpSpPr>
          <a:xfrm>
            <a:off x="6334794" y="3552196"/>
            <a:ext cx="175749" cy="288022"/>
            <a:chOff x="6334794" y="3552196"/>
            <a:chExt cx="175749" cy="288022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DC1BC10D-B494-ECF5-D657-92DBD7DDDA66}"/>
                </a:ext>
              </a:extLst>
            </p:cNvPr>
            <p:cNvSpPr/>
            <p:nvPr/>
          </p:nvSpPr>
          <p:spPr>
            <a:xfrm>
              <a:off x="6334794" y="355219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18F44ED-EEFC-910B-5A36-9C483D0BFB4F}"/>
                </a:ext>
              </a:extLst>
            </p:cNvPr>
            <p:cNvSpPr/>
            <p:nvPr/>
          </p:nvSpPr>
          <p:spPr>
            <a:xfrm>
              <a:off x="6336192" y="3671040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AFA7642-AE89-C4B3-F296-B3152D4EAA7B}"/>
                </a:ext>
              </a:extLst>
            </p:cNvPr>
            <p:cNvSpPr/>
            <p:nvPr/>
          </p:nvSpPr>
          <p:spPr>
            <a:xfrm>
              <a:off x="6337590" y="3789884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F31146E-366A-16D9-19C5-2A1134AE00CE}"/>
                </a:ext>
              </a:extLst>
            </p:cNvPr>
            <p:cNvSpPr/>
            <p:nvPr/>
          </p:nvSpPr>
          <p:spPr>
            <a:xfrm>
              <a:off x="6463426" y="3622104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E89DEAA0-1E36-4B3D-FE47-4B595FB5FD03}"/>
                </a:ext>
              </a:extLst>
            </p:cNvPr>
            <p:cNvSpPr/>
            <p:nvPr/>
          </p:nvSpPr>
          <p:spPr>
            <a:xfrm>
              <a:off x="6464824" y="374094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C3CCD0E-936C-9BF1-CBB9-FA3754857EC8}"/>
              </a:ext>
            </a:extLst>
          </p:cNvPr>
          <p:cNvGrpSpPr/>
          <p:nvPr/>
        </p:nvGrpSpPr>
        <p:grpSpPr>
          <a:xfrm>
            <a:off x="11195064" y="4212689"/>
            <a:ext cx="414836" cy="348143"/>
            <a:chOff x="8257563" y="246077"/>
            <a:chExt cx="414836" cy="348143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015E323B-4108-7F06-7418-672397549B76}"/>
                </a:ext>
              </a:extLst>
            </p:cNvPr>
            <p:cNvSpPr/>
            <p:nvPr/>
          </p:nvSpPr>
          <p:spPr>
            <a:xfrm>
              <a:off x="8257563" y="24607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4F7EA64-862C-CFEA-5D5D-A945A7B7972C}"/>
                </a:ext>
              </a:extLst>
            </p:cNvPr>
            <p:cNvSpPr/>
            <p:nvPr/>
          </p:nvSpPr>
          <p:spPr>
            <a:xfrm>
              <a:off x="8376407" y="30619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7D515A84-1FD9-38B5-E1DE-9B56A7D37F67}"/>
                </a:ext>
              </a:extLst>
            </p:cNvPr>
            <p:cNvSpPr/>
            <p:nvPr/>
          </p:nvSpPr>
          <p:spPr>
            <a:xfrm>
              <a:off x="8258961" y="364921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A65DFF56-690F-9D79-3352-81EF98765E82}"/>
                </a:ext>
              </a:extLst>
            </p:cNvPr>
            <p:cNvSpPr/>
            <p:nvPr/>
          </p:nvSpPr>
          <p:spPr>
            <a:xfrm>
              <a:off x="8377805" y="42504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1DC1E9D-3B64-22EF-8D2B-51B2C7A79171}"/>
                </a:ext>
              </a:extLst>
            </p:cNvPr>
            <p:cNvSpPr/>
            <p:nvPr/>
          </p:nvSpPr>
          <p:spPr>
            <a:xfrm>
              <a:off x="8260359" y="483765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867E7B59-558E-F401-5319-A8B93A82728C}"/>
                </a:ext>
              </a:extLst>
            </p:cNvPr>
            <p:cNvSpPr/>
            <p:nvPr/>
          </p:nvSpPr>
          <p:spPr>
            <a:xfrm>
              <a:off x="8379203" y="54388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4341DEF-EC8A-EC73-B849-6F51981EADAF}"/>
                </a:ext>
              </a:extLst>
            </p:cNvPr>
            <p:cNvSpPr/>
            <p:nvPr/>
          </p:nvSpPr>
          <p:spPr>
            <a:xfrm>
              <a:off x="8505039" y="37610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4ABFD3BF-2DEF-AE9E-1391-A21BF11D7208}"/>
                </a:ext>
              </a:extLst>
            </p:cNvPr>
            <p:cNvSpPr/>
            <p:nvPr/>
          </p:nvSpPr>
          <p:spPr>
            <a:xfrm>
              <a:off x="8506437" y="494950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6B70AA35-5CF0-A632-EE9B-EE5F9C4C1197}"/>
                </a:ext>
              </a:extLst>
            </p:cNvPr>
            <p:cNvSpPr/>
            <p:nvPr/>
          </p:nvSpPr>
          <p:spPr>
            <a:xfrm>
              <a:off x="8626680" y="439023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004FEC2-B1BF-8B67-4CD1-B762ADD7FCCF}"/>
              </a:ext>
            </a:extLst>
          </p:cNvPr>
          <p:cNvGrpSpPr/>
          <p:nvPr/>
        </p:nvGrpSpPr>
        <p:grpSpPr>
          <a:xfrm>
            <a:off x="11546442" y="1799692"/>
            <a:ext cx="414836" cy="348143"/>
            <a:chOff x="8257563" y="246077"/>
            <a:chExt cx="414836" cy="348143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D822BF-B684-172A-1245-FD3584713739}"/>
                </a:ext>
              </a:extLst>
            </p:cNvPr>
            <p:cNvSpPr/>
            <p:nvPr/>
          </p:nvSpPr>
          <p:spPr>
            <a:xfrm>
              <a:off x="8257563" y="24607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21B091B-A375-795C-634E-81BAE90761C4}"/>
                </a:ext>
              </a:extLst>
            </p:cNvPr>
            <p:cNvSpPr/>
            <p:nvPr/>
          </p:nvSpPr>
          <p:spPr>
            <a:xfrm>
              <a:off x="8376407" y="30619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1D44CEE-2842-5857-3902-CA96B939AE4F}"/>
                </a:ext>
              </a:extLst>
            </p:cNvPr>
            <p:cNvSpPr/>
            <p:nvPr/>
          </p:nvSpPr>
          <p:spPr>
            <a:xfrm>
              <a:off x="8258961" y="364921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4C4D9D8-00AA-5D2A-DC27-DF546AF6A0A7}"/>
                </a:ext>
              </a:extLst>
            </p:cNvPr>
            <p:cNvSpPr/>
            <p:nvPr/>
          </p:nvSpPr>
          <p:spPr>
            <a:xfrm>
              <a:off x="8377805" y="42504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0FEEEE88-F842-FC0D-B437-6133A6ED8346}"/>
                </a:ext>
              </a:extLst>
            </p:cNvPr>
            <p:cNvSpPr/>
            <p:nvPr/>
          </p:nvSpPr>
          <p:spPr>
            <a:xfrm>
              <a:off x="8260359" y="483765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3314F00-EB9A-069C-0C3E-F9E5DF56B5CC}"/>
                </a:ext>
              </a:extLst>
            </p:cNvPr>
            <p:cNvSpPr/>
            <p:nvPr/>
          </p:nvSpPr>
          <p:spPr>
            <a:xfrm>
              <a:off x="8379203" y="54388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5367DE0-A7C4-D5EB-886B-1988D2AF5605}"/>
                </a:ext>
              </a:extLst>
            </p:cNvPr>
            <p:cNvSpPr/>
            <p:nvPr/>
          </p:nvSpPr>
          <p:spPr>
            <a:xfrm>
              <a:off x="8505039" y="37610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E0180E3-8A53-1B27-7AC2-F4A9EF163138}"/>
                </a:ext>
              </a:extLst>
            </p:cNvPr>
            <p:cNvSpPr/>
            <p:nvPr/>
          </p:nvSpPr>
          <p:spPr>
            <a:xfrm>
              <a:off x="8506437" y="494950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68450909-6B29-8C2C-A472-35C96CC4897C}"/>
                </a:ext>
              </a:extLst>
            </p:cNvPr>
            <p:cNvSpPr/>
            <p:nvPr/>
          </p:nvSpPr>
          <p:spPr>
            <a:xfrm>
              <a:off x="8626680" y="439023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7EF21FB-881B-6800-94C3-070088ADDF62}"/>
              </a:ext>
            </a:extLst>
          </p:cNvPr>
          <p:cNvGrpSpPr/>
          <p:nvPr/>
        </p:nvGrpSpPr>
        <p:grpSpPr>
          <a:xfrm>
            <a:off x="11254847" y="1249727"/>
            <a:ext cx="414836" cy="348143"/>
            <a:chOff x="8257563" y="246077"/>
            <a:chExt cx="414836" cy="348143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D73D395-56B7-21B6-D7B3-E6E046E2A064}"/>
                </a:ext>
              </a:extLst>
            </p:cNvPr>
            <p:cNvSpPr/>
            <p:nvPr/>
          </p:nvSpPr>
          <p:spPr>
            <a:xfrm>
              <a:off x="8257563" y="246077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513EA05-9866-490A-4AC8-89B241474C14}"/>
                </a:ext>
              </a:extLst>
            </p:cNvPr>
            <p:cNvSpPr/>
            <p:nvPr/>
          </p:nvSpPr>
          <p:spPr>
            <a:xfrm>
              <a:off x="8376407" y="306198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B88D02DE-0237-C66B-3F58-281327CA5178}"/>
                </a:ext>
              </a:extLst>
            </p:cNvPr>
            <p:cNvSpPr/>
            <p:nvPr/>
          </p:nvSpPr>
          <p:spPr>
            <a:xfrm>
              <a:off x="8258961" y="364921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3A2206F-101C-1502-858A-0059DE187BBF}"/>
                </a:ext>
              </a:extLst>
            </p:cNvPr>
            <p:cNvSpPr/>
            <p:nvPr/>
          </p:nvSpPr>
          <p:spPr>
            <a:xfrm>
              <a:off x="8377805" y="425042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E0D0F983-80E4-C33F-497A-5160123CF51C}"/>
                </a:ext>
              </a:extLst>
            </p:cNvPr>
            <p:cNvSpPr/>
            <p:nvPr/>
          </p:nvSpPr>
          <p:spPr>
            <a:xfrm>
              <a:off x="8260359" y="483765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BB0F0CC2-D66C-8BFC-F476-290FD5085D85}"/>
                </a:ext>
              </a:extLst>
            </p:cNvPr>
            <p:cNvSpPr/>
            <p:nvPr/>
          </p:nvSpPr>
          <p:spPr>
            <a:xfrm>
              <a:off x="8379203" y="54388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21E145C2-66A0-23CB-873E-AF0B4310D320}"/>
                </a:ext>
              </a:extLst>
            </p:cNvPr>
            <p:cNvSpPr/>
            <p:nvPr/>
          </p:nvSpPr>
          <p:spPr>
            <a:xfrm>
              <a:off x="8505039" y="376106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8F5CD9A-2AF0-3F22-66A9-D3411AB7ED23}"/>
                </a:ext>
              </a:extLst>
            </p:cNvPr>
            <p:cNvSpPr/>
            <p:nvPr/>
          </p:nvSpPr>
          <p:spPr>
            <a:xfrm>
              <a:off x="8506437" y="494950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BBA9BBA8-F226-E853-9EA6-79ACBF55D461}"/>
                </a:ext>
              </a:extLst>
            </p:cNvPr>
            <p:cNvSpPr/>
            <p:nvPr/>
          </p:nvSpPr>
          <p:spPr>
            <a:xfrm>
              <a:off x="8626680" y="439023"/>
              <a:ext cx="45719" cy="50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FA882A6-81FC-3D05-DE34-68774B3F22A7}"/>
              </a:ext>
            </a:extLst>
          </p:cNvPr>
          <p:cNvGrpSpPr/>
          <p:nvPr/>
        </p:nvGrpSpPr>
        <p:grpSpPr>
          <a:xfrm rot="-1260000">
            <a:off x="11531377" y="2400363"/>
            <a:ext cx="414836" cy="348143"/>
            <a:chOff x="7043126" y="1941526"/>
            <a:chExt cx="414836" cy="348143"/>
          </a:xfrm>
          <a:solidFill>
            <a:srgbClr val="FF0000"/>
          </a:solidFill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B05F5AC-4745-3B76-87AC-C3E985A70D2D}"/>
                </a:ext>
              </a:extLst>
            </p:cNvPr>
            <p:cNvSpPr/>
            <p:nvPr/>
          </p:nvSpPr>
          <p:spPr>
            <a:xfrm>
              <a:off x="7043126" y="1941526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58C3E3E-7CAC-0972-66A2-528C04C258F9}"/>
                </a:ext>
              </a:extLst>
            </p:cNvPr>
            <p:cNvSpPr/>
            <p:nvPr/>
          </p:nvSpPr>
          <p:spPr>
            <a:xfrm>
              <a:off x="7161970" y="2001647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03083FC4-BF15-FA92-F718-1477084C8940}"/>
                </a:ext>
              </a:extLst>
            </p:cNvPr>
            <p:cNvSpPr/>
            <p:nvPr/>
          </p:nvSpPr>
          <p:spPr>
            <a:xfrm>
              <a:off x="7044524" y="2060370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5E0EF73-4545-A636-58A8-C3B605A62552}"/>
                </a:ext>
              </a:extLst>
            </p:cNvPr>
            <p:cNvSpPr/>
            <p:nvPr/>
          </p:nvSpPr>
          <p:spPr>
            <a:xfrm>
              <a:off x="7163368" y="2120491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E755C275-FB13-B1ED-AE12-CE4CAAB56ED8}"/>
                </a:ext>
              </a:extLst>
            </p:cNvPr>
            <p:cNvSpPr/>
            <p:nvPr/>
          </p:nvSpPr>
          <p:spPr>
            <a:xfrm>
              <a:off x="7045922" y="2179214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B30DD241-60E5-6324-747C-3130C7ABA609}"/>
                </a:ext>
              </a:extLst>
            </p:cNvPr>
            <p:cNvSpPr/>
            <p:nvPr/>
          </p:nvSpPr>
          <p:spPr>
            <a:xfrm>
              <a:off x="7164766" y="2239335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DB9E169-A3B9-84DB-8D78-64DD352EFD32}"/>
                </a:ext>
              </a:extLst>
            </p:cNvPr>
            <p:cNvSpPr/>
            <p:nvPr/>
          </p:nvSpPr>
          <p:spPr>
            <a:xfrm>
              <a:off x="7290602" y="2071555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B265F72B-A4CE-CAAC-8B9B-9E49B7D14F14}"/>
                </a:ext>
              </a:extLst>
            </p:cNvPr>
            <p:cNvSpPr/>
            <p:nvPr/>
          </p:nvSpPr>
          <p:spPr>
            <a:xfrm>
              <a:off x="7292000" y="2190399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41A19C87-581C-528B-4667-6F9D1BF800F8}"/>
                </a:ext>
              </a:extLst>
            </p:cNvPr>
            <p:cNvSpPr/>
            <p:nvPr/>
          </p:nvSpPr>
          <p:spPr>
            <a:xfrm>
              <a:off x="7412243" y="2134472"/>
              <a:ext cx="45719" cy="50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EABD4B77-42B7-0772-2215-02FF93B75031}"/>
              </a:ext>
            </a:extLst>
          </p:cNvPr>
          <p:cNvSpPr/>
          <p:nvPr/>
        </p:nvSpPr>
        <p:spPr>
          <a:xfrm rot="20340000">
            <a:off x="7923623" y="3462758"/>
            <a:ext cx="45719" cy="503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F2994BA-180A-42AE-A100-54FFF46E45FB}"/>
              </a:ext>
            </a:extLst>
          </p:cNvPr>
          <p:cNvSpPr/>
          <p:nvPr/>
        </p:nvSpPr>
        <p:spPr>
          <a:xfrm rot="1183360">
            <a:off x="9476699" y="2119111"/>
            <a:ext cx="50925" cy="49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EAC0C51B-59C1-EC49-CE1F-7B51900A72F0}"/>
              </a:ext>
            </a:extLst>
          </p:cNvPr>
          <p:cNvSpPr/>
          <p:nvPr/>
        </p:nvSpPr>
        <p:spPr>
          <a:xfrm rot="15627959">
            <a:off x="9568651" y="2036393"/>
            <a:ext cx="50290" cy="487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0B76C167-BE88-697B-E78D-0234CCF596D2}"/>
              </a:ext>
            </a:extLst>
          </p:cNvPr>
          <p:cNvCxnSpPr>
            <a:cxnSpLocks/>
          </p:cNvCxnSpPr>
          <p:nvPr/>
        </p:nvCxnSpPr>
        <p:spPr>
          <a:xfrm>
            <a:off x="7646880" y="3435673"/>
            <a:ext cx="0" cy="2017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88D98F5-D88D-62F6-A908-C7FC6EC47D5F}"/>
              </a:ext>
            </a:extLst>
          </p:cNvPr>
          <p:cNvCxnSpPr>
            <a:cxnSpLocks/>
          </p:cNvCxnSpPr>
          <p:nvPr/>
        </p:nvCxnSpPr>
        <p:spPr>
          <a:xfrm>
            <a:off x="6267450" y="3433892"/>
            <a:ext cx="1381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AAA145D-F691-22B4-B783-04E48B781143}"/>
              </a:ext>
            </a:extLst>
          </p:cNvPr>
          <p:cNvGrpSpPr/>
          <p:nvPr/>
        </p:nvGrpSpPr>
        <p:grpSpPr>
          <a:xfrm>
            <a:off x="7859682" y="741903"/>
            <a:ext cx="321710" cy="291507"/>
            <a:chOff x="5920769" y="1258823"/>
            <a:chExt cx="266291" cy="291507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88450A4B-DC4C-68C3-E4AE-91D31B996678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752210F2-BA47-DAEE-8167-832B8DA1C707}"/>
                </a:ext>
              </a:extLst>
            </p:cNvPr>
            <p:cNvSpPr/>
            <p:nvPr/>
          </p:nvSpPr>
          <p:spPr>
            <a:xfrm>
              <a:off x="6031055" y="1497615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8D42D1F-2F81-1AA6-A203-292FBFF0D9AA}"/>
                </a:ext>
              </a:extLst>
            </p:cNvPr>
            <p:cNvSpPr/>
            <p:nvPr/>
          </p:nvSpPr>
          <p:spPr>
            <a:xfrm>
              <a:off x="6141341" y="1442217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51CAC0A-A218-9DAC-4C1E-2D90B9143D62}"/>
                </a:ext>
              </a:extLst>
            </p:cNvPr>
            <p:cNvSpPr/>
            <p:nvPr/>
          </p:nvSpPr>
          <p:spPr>
            <a:xfrm>
              <a:off x="6031055" y="1258823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79D85B7-35DD-CD96-E870-0DF0FB6763C1}"/>
                </a:ext>
              </a:extLst>
            </p:cNvPr>
            <p:cNvSpPr/>
            <p:nvPr/>
          </p:nvSpPr>
          <p:spPr>
            <a:xfrm>
              <a:off x="6031055" y="1378219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A54A86DD-B2B2-2144-CAD2-FD29F197554D}"/>
                </a:ext>
              </a:extLst>
            </p:cNvPr>
            <p:cNvSpPr/>
            <p:nvPr/>
          </p:nvSpPr>
          <p:spPr>
            <a:xfrm>
              <a:off x="6141341" y="1318059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C325161-523B-7755-8F47-D21DB5ACDCC5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A7A43F0-FD5C-5314-7CAE-3A2AE11B1771}"/>
                </a:ext>
              </a:extLst>
            </p:cNvPr>
            <p:cNvSpPr/>
            <p:nvPr/>
          </p:nvSpPr>
          <p:spPr>
            <a:xfrm>
              <a:off x="6031055" y="1499996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C158A24-1C7E-7646-1DB9-9D393446CC15}"/>
                </a:ext>
              </a:extLst>
            </p:cNvPr>
            <p:cNvSpPr/>
            <p:nvPr/>
          </p:nvSpPr>
          <p:spPr>
            <a:xfrm>
              <a:off x="5920769" y="1440760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8139B3D8-8679-6D69-1740-41512A53C4BF}"/>
                </a:ext>
              </a:extLst>
            </p:cNvPr>
            <p:cNvSpPr/>
            <p:nvPr/>
          </p:nvSpPr>
          <p:spPr>
            <a:xfrm>
              <a:off x="6031055" y="1380600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3F490CD7-80A4-DA52-573E-4D0F26C61821}"/>
                </a:ext>
              </a:extLst>
            </p:cNvPr>
            <p:cNvSpPr/>
            <p:nvPr/>
          </p:nvSpPr>
          <p:spPr>
            <a:xfrm>
              <a:off x="5921017" y="1440760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5EFACE-5D31-B8F9-6484-A32E33D7307C}"/>
                </a:ext>
              </a:extLst>
            </p:cNvPr>
            <p:cNvSpPr/>
            <p:nvPr/>
          </p:nvSpPr>
          <p:spPr>
            <a:xfrm>
              <a:off x="5921017" y="1316602"/>
              <a:ext cx="45719" cy="503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F0F5C817-4BB2-56FB-6C41-E8402270AF9A}"/>
              </a:ext>
            </a:extLst>
          </p:cNvPr>
          <p:cNvSpPr/>
          <p:nvPr/>
        </p:nvSpPr>
        <p:spPr>
          <a:xfrm>
            <a:off x="6757697" y="75132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78855EE-E4DA-B534-DCD3-9261A07BD2BF}"/>
              </a:ext>
            </a:extLst>
          </p:cNvPr>
          <p:cNvSpPr/>
          <p:nvPr/>
        </p:nvSpPr>
        <p:spPr>
          <a:xfrm>
            <a:off x="6888554" y="817701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80F503BA-7E12-C1B8-0B29-CAFF21B606B1}"/>
              </a:ext>
            </a:extLst>
          </p:cNvPr>
          <p:cNvSpPr/>
          <p:nvPr/>
        </p:nvSpPr>
        <p:spPr>
          <a:xfrm>
            <a:off x="6757697" y="873099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FCDAB87-327E-FA47-88A3-8F41A607A1DE}"/>
              </a:ext>
            </a:extLst>
          </p:cNvPr>
          <p:cNvSpPr/>
          <p:nvPr/>
        </p:nvSpPr>
        <p:spPr>
          <a:xfrm>
            <a:off x="6624759" y="809101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76EF438F-983B-9687-04BC-28943C14B4A2}"/>
              </a:ext>
            </a:extLst>
          </p:cNvPr>
          <p:cNvSpPr/>
          <p:nvPr/>
        </p:nvSpPr>
        <p:spPr>
          <a:xfrm>
            <a:off x="7393497" y="833363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7491F80-574B-4AAD-9723-B42E9E00B798}"/>
              </a:ext>
            </a:extLst>
          </p:cNvPr>
          <p:cNvSpPr/>
          <p:nvPr/>
        </p:nvSpPr>
        <p:spPr>
          <a:xfrm>
            <a:off x="7524354" y="899742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7139FEB-14F0-DC4C-10E2-0EEF32FB4F27}"/>
              </a:ext>
            </a:extLst>
          </p:cNvPr>
          <p:cNvSpPr/>
          <p:nvPr/>
        </p:nvSpPr>
        <p:spPr>
          <a:xfrm>
            <a:off x="7393497" y="955140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AD0B819-52A2-57E2-AD94-5FCD4418D158}"/>
              </a:ext>
            </a:extLst>
          </p:cNvPr>
          <p:cNvSpPr/>
          <p:nvPr/>
        </p:nvSpPr>
        <p:spPr>
          <a:xfrm>
            <a:off x="7522078" y="780959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36F3FACB-AF7E-DBCB-F2B1-8760E8BBCE8A}"/>
              </a:ext>
            </a:extLst>
          </p:cNvPr>
          <p:cNvSpPr/>
          <p:nvPr/>
        </p:nvSpPr>
        <p:spPr>
          <a:xfrm>
            <a:off x="7448416" y="1046556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CD839A2-870D-D065-E661-6CA29489B67D}"/>
              </a:ext>
            </a:extLst>
          </p:cNvPr>
          <p:cNvSpPr/>
          <p:nvPr/>
        </p:nvSpPr>
        <p:spPr>
          <a:xfrm>
            <a:off x="7317559" y="1101954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C1DB1B2-E34D-E0F6-F866-0DB8B1918ACB}"/>
              </a:ext>
            </a:extLst>
          </p:cNvPr>
          <p:cNvSpPr/>
          <p:nvPr/>
        </p:nvSpPr>
        <p:spPr>
          <a:xfrm>
            <a:off x="7184621" y="1162114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8F9963A-EF53-6ADA-E604-1E62FADFAC5B}"/>
              </a:ext>
            </a:extLst>
          </p:cNvPr>
          <p:cNvSpPr/>
          <p:nvPr/>
        </p:nvSpPr>
        <p:spPr>
          <a:xfrm>
            <a:off x="7598130" y="993466"/>
            <a:ext cx="55233" cy="5033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4820B76-2999-62DC-25CB-CECF31CB33AB}"/>
              </a:ext>
            </a:extLst>
          </p:cNvPr>
          <p:cNvSpPr/>
          <p:nvPr/>
        </p:nvSpPr>
        <p:spPr>
          <a:xfrm>
            <a:off x="7189041" y="1034199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F3E5D8E7-1409-B75C-67F0-A1CADCB990FD}"/>
              </a:ext>
            </a:extLst>
          </p:cNvPr>
          <p:cNvSpPr/>
          <p:nvPr/>
        </p:nvSpPr>
        <p:spPr>
          <a:xfrm>
            <a:off x="7581653" y="1464187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7E39B34-CEFE-68D1-DE30-EE8DBA97067C}"/>
              </a:ext>
            </a:extLst>
          </p:cNvPr>
          <p:cNvSpPr/>
          <p:nvPr/>
        </p:nvSpPr>
        <p:spPr>
          <a:xfrm>
            <a:off x="7445734" y="1514823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0DE3F717-CECC-30F1-27C7-812DA451650C}"/>
              </a:ext>
            </a:extLst>
          </p:cNvPr>
          <p:cNvSpPr/>
          <p:nvPr/>
        </p:nvSpPr>
        <p:spPr>
          <a:xfrm>
            <a:off x="7448416" y="1402570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AD460616-81B8-B076-0B92-DCCA31D007BE}"/>
              </a:ext>
            </a:extLst>
          </p:cNvPr>
          <p:cNvSpPr/>
          <p:nvPr/>
        </p:nvSpPr>
        <p:spPr>
          <a:xfrm>
            <a:off x="7322320" y="1462730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3070F880-A46F-9BA7-FAE4-C24EB23EBCDC}"/>
              </a:ext>
            </a:extLst>
          </p:cNvPr>
          <p:cNvSpPr/>
          <p:nvPr/>
        </p:nvSpPr>
        <p:spPr>
          <a:xfrm>
            <a:off x="7569024" y="1580985"/>
            <a:ext cx="55233" cy="50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7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B71F558-B20A-E828-4C0E-826EC87F67F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" b="33"/>
          <a:stretch/>
        </p:blipFill>
        <p:spPr bwMode="auto">
          <a:xfrm>
            <a:off x="3473397" y="1102587"/>
            <a:ext cx="4863993" cy="474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B75321E9-474E-8C16-A3E7-79E462BC1DE5}"/>
              </a:ext>
            </a:extLst>
          </p:cNvPr>
          <p:cNvSpPr>
            <a:spLocks noChangeAspect="1"/>
          </p:cNvSpPr>
          <p:nvPr/>
        </p:nvSpPr>
        <p:spPr>
          <a:xfrm>
            <a:off x="3895861" y="15508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FD28A79-E194-1C54-E45D-46589C82184F}"/>
              </a:ext>
            </a:extLst>
          </p:cNvPr>
          <p:cNvSpPr>
            <a:spLocks noChangeAspect="1"/>
          </p:cNvSpPr>
          <p:nvPr/>
        </p:nvSpPr>
        <p:spPr>
          <a:xfrm>
            <a:off x="4019686" y="14884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1046593-2E50-2348-8B6B-0E3C1AFF6206}"/>
              </a:ext>
            </a:extLst>
          </p:cNvPr>
          <p:cNvSpPr>
            <a:spLocks noChangeAspect="1"/>
          </p:cNvSpPr>
          <p:nvPr/>
        </p:nvSpPr>
        <p:spPr>
          <a:xfrm>
            <a:off x="4019685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CCCE7749-BD91-E047-DBFE-0414AAFC5582}"/>
              </a:ext>
            </a:extLst>
          </p:cNvPr>
          <p:cNvSpPr>
            <a:spLocks noChangeAspect="1"/>
          </p:cNvSpPr>
          <p:nvPr/>
        </p:nvSpPr>
        <p:spPr>
          <a:xfrm>
            <a:off x="4019684" y="17153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BBCB8ECE-581C-8517-DB5A-AD3301B06D3D}"/>
              </a:ext>
            </a:extLst>
          </p:cNvPr>
          <p:cNvSpPr>
            <a:spLocks noChangeAspect="1"/>
          </p:cNvSpPr>
          <p:nvPr/>
        </p:nvSpPr>
        <p:spPr>
          <a:xfrm>
            <a:off x="3886470" y="16696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456123-7413-5EF3-450F-D7272CB98C55}"/>
              </a:ext>
            </a:extLst>
          </p:cNvPr>
          <p:cNvSpPr>
            <a:spLocks noChangeAspect="1"/>
          </p:cNvSpPr>
          <p:nvPr/>
        </p:nvSpPr>
        <p:spPr>
          <a:xfrm>
            <a:off x="3886470" y="17732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DF4A1F2-5722-52BB-08B4-FCCE01A7A8BF}"/>
              </a:ext>
            </a:extLst>
          </p:cNvPr>
          <p:cNvSpPr>
            <a:spLocks noChangeAspect="1"/>
          </p:cNvSpPr>
          <p:nvPr/>
        </p:nvSpPr>
        <p:spPr>
          <a:xfrm>
            <a:off x="3760398" y="14884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B749866-263C-EF57-C064-BAB7261CD192}"/>
              </a:ext>
            </a:extLst>
          </p:cNvPr>
          <p:cNvSpPr>
            <a:spLocks noChangeAspect="1"/>
          </p:cNvSpPr>
          <p:nvPr/>
        </p:nvSpPr>
        <p:spPr>
          <a:xfrm>
            <a:off x="3760398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B4461B86-85A8-7F25-CB69-2E32DB0861D9}"/>
              </a:ext>
            </a:extLst>
          </p:cNvPr>
          <p:cNvSpPr>
            <a:spLocks noChangeAspect="1"/>
          </p:cNvSpPr>
          <p:nvPr/>
        </p:nvSpPr>
        <p:spPr>
          <a:xfrm>
            <a:off x="3760398" y="171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AEF475E0-92BD-00D6-FC85-BF9F3DCAEC0F}"/>
              </a:ext>
            </a:extLst>
          </p:cNvPr>
          <p:cNvSpPr>
            <a:spLocks noChangeAspect="1"/>
          </p:cNvSpPr>
          <p:nvPr/>
        </p:nvSpPr>
        <p:spPr>
          <a:xfrm>
            <a:off x="3760398" y="1828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id="{8E8133B8-F5C7-E0C4-1980-E8FF4894B1B1}"/>
              </a:ext>
            </a:extLst>
          </p:cNvPr>
          <p:cNvSpPr>
            <a:spLocks noChangeAspect="1"/>
          </p:cNvSpPr>
          <p:nvPr/>
        </p:nvSpPr>
        <p:spPr>
          <a:xfrm>
            <a:off x="5208699" y="11374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id="{E5D7AA29-7BC4-B613-AFFA-E9C155B5D216}"/>
              </a:ext>
            </a:extLst>
          </p:cNvPr>
          <p:cNvSpPr>
            <a:spLocks noChangeAspect="1"/>
          </p:cNvSpPr>
          <p:nvPr/>
        </p:nvSpPr>
        <p:spPr>
          <a:xfrm>
            <a:off x="5323837" y="120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id="{1CB97228-DCA5-7EF8-9ACB-D0B568654E5F}"/>
              </a:ext>
            </a:extLst>
          </p:cNvPr>
          <p:cNvSpPr>
            <a:spLocks noChangeAspect="1"/>
          </p:cNvSpPr>
          <p:nvPr/>
        </p:nvSpPr>
        <p:spPr>
          <a:xfrm>
            <a:off x="5332522" y="1302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id="{DD3E6DDD-D424-96E1-60D4-246CCA7707C9}"/>
              </a:ext>
            </a:extLst>
          </p:cNvPr>
          <p:cNvSpPr>
            <a:spLocks noChangeAspect="1"/>
          </p:cNvSpPr>
          <p:nvPr/>
        </p:nvSpPr>
        <p:spPr>
          <a:xfrm>
            <a:off x="5207902" y="1249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id="{E564F962-9B79-D686-D32C-2951AB836830}"/>
              </a:ext>
            </a:extLst>
          </p:cNvPr>
          <p:cNvSpPr>
            <a:spLocks noChangeAspect="1"/>
          </p:cNvSpPr>
          <p:nvPr/>
        </p:nvSpPr>
        <p:spPr>
          <a:xfrm>
            <a:off x="5192661" y="13654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id="{CA743D3F-B350-0BE1-64C1-5588067B2DE1}"/>
              </a:ext>
            </a:extLst>
          </p:cNvPr>
          <p:cNvSpPr>
            <a:spLocks noChangeAspect="1"/>
          </p:cNvSpPr>
          <p:nvPr/>
        </p:nvSpPr>
        <p:spPr>
          <a:xfrm>
            <a:off x="5073236" y="1188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id="{8BE6CBC4-FDB8-7604-EFD8-43CD565AA209}"/>
              </a:ext>
            </a:extLst>
          </p:cNvPr>
          <p:cNvSpPr>
            <a:spLocks noChangeAspect="1"/>
          </p:cNvSpPr>
          <p:nvPr/>
        </p:nvSpPr>
        <p:spPr>
          <a:xfrm>
            <a:off x="5077497" y="1297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F95B30A1-88A9-66D4-5F13-4E69017E1DF2}"/>
              </a:ext>
            </a:extLst>
          </p:cNvPr>
          <p:cNvSpPr>
            <a:spLocks noChangeAspect="1"/>
          </p:cNvSpPr>
          <p:nvPr/>
        </p:nvSpPr>
        <p:spPr>
          <a:xfrm>
            <a:off x="4241480" y="29104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id="{A665D19B-3952-2763-F5F5-309220D67550}"/>
              </a:ext>
            </a:extLst>
          </p:cNvPr>
          <p:cNvSpPr>
            <a:spLocks noChangeAspect="1"/>
          </p:cNvSpPr>
          <p:nvPr/>
        </p:nvSpPr>
        <p:spPr>
          <a:xfrm>
            <a:off x="4370832" y="30809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id="{C6EF8998-BD08-B6F0-E8A5-E5FE7F2DEC2F}"/>
              </a:ext>
            </a:extLst>
          </p:cNvPr>
          <p:cNvSpPr>
            <a:spLocks noChangeAspect="1"/>
          </p:cNvSpPr>
          <p:nvPr/>
        </p:nvSpPr>
        <p:spPr>
          <a:xfrm>
            <a:off x="4232089" y="30293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id="{19F126C9-B2E7-4C37-F99A-50C3057EDBE8}"/>
              </a:ext>
            </a:extLst>
          </p:cNvPr>
          <p:cNvSpPr>
            <a:spLocks noChangeAspect="1"/>
          </p:cNvSpPr>
          <p:nvPr/>
        </p:nvSpPr>
        <p:spPr>
          <a:xfrm>
            <a:off x="4232088" y="31412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CC738EAA-5916-5A9F-2482-2302A2310418}"/>
              </a:ext>
            </a:extLst>
          </p:cNvPr>
          <p:cNvSpPr>
            <a:spLocks noChangeAspect="1"/>
          </p:cNvSpPr>
          <p:nvPr/>
        </p:nvSpPr>
        <p:spPr>
          <a:xfrm>
            <a:off x="4106017" y="29615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id="{E4202499-4A4A-3204-CEEA-FB409CA9D376}"/>
              </a:ext>
            </a:extLst>
          </p:cNvPr>
          <p:cNvSpPr>
            <a:spLocks noChangeAspect="1"/>
          </p:cNvSpPr>
          <p:nvPr/>
        </p:nvSpPr>
        <p:spPr>
          <a:xfrm>
            <a:off x="4106017" y="30750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21C988CD-94AB-E7EE-804E-0A112D6CA530}"/>
              </a:ext>
            </a:extLst>
          </p:cNvPr>
          <p:cNvSpPr>
            <a:spLocks noChangeAspect="1"/>
          </p:cNvSpPr>
          <p:nvPr/>
        </p:nvSpPr>
        <p:spPr>
          <a:xfrm>
            <a:off x="4365304" y="25099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id="{5E36D0C6-3C5F-24A0-6D81-C25EF6D1A787}"/>
              </a:ext>
            </a:extLst>
          </p:cNvPr>
          <p:cNvSpPr>
            <a:spLocks noChangeAspect="1"/>
          </p:cNvSpPr>
          <p:nvPr/>
        </p:nvSpPr>
        <p:spPr>
          <a:xfrm>
            <a:off x="4215945" y="24871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DC704167-11F1-90A2-9B45-301DF0608CAF}"/>
              </a:ext>
            </a:extLst>
          </p:cNvPr>
          <p:cNvSpPr>
            <a:spLocks noChangeAspect="1"/>
          </p:cNvSpPr>
          <p:nvPr/>
        </p:nvSpPr>
        <p:spPr>
          <a:xfrm>
            <a:off x="4514663" y="25328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id="{52D9ECC3-4CA4-D7CD-3547-C4A709D89503}"/>
              </a:ext>
            </a:extLst>
          </p:cNvPr>
          <p:cNvSpPr>
            <a:spLocks noChangeAspect="1"/>
          </p:cNvSpPr>
          <p:nvPr/>
        </p:nvSpPr>
        <p:spPr>
          <a:xfrm>
            <a:off x="4425136" y="26118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B80455B1-C309-544C-6E68-66A385524B8A}"/>
              </a:ext>
            </a:extLst>
          </p:cNvPr>
          <p:cNvSpPr>
            <a:spLocks noChangeAspect="1"/>
          </p:cNvSpPr>
          <p:nvPr/>
        </p:nvSpPr>
        <p:spPr>
          <a:xfrm>
            <a:off x="4275777" y="25890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5F5DFA33-026F-2416-F3DB-38CC76322679}"/>
              </a:ext>
            </a:extLst>
          </p:cNvPr>
          <p:cNvSpPr>
            <a:spLocks noChangeAspect="1"/>
          </p:cNvSpPr>
          <p:nvPr/>
        </p:nvSpPr>
        <p:spPr>
          <a:xfrm>
            <a:off x="4313110" y="24066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9" name="Flowchart: Connector 378">
            <a:extLst>
              <a:ext uri="{FF2B5EF4-FFF2-40B4-BE49-F238E27FC236}">
                <a16:creationId xmlns:a16="http://schemas.microsoft.com/office/drawing/2014/main" id="{18547800-3A05-BF52-D138-02E8D4AC7BCE}"/>
              </a:ext>
            </a:extLst>
          </p:cNvPr>
          <p:cNvSpPr>
            <a:spLocks noChangeAspect="1"/>
          </p:cNvSpPr>
          <p:nvPr/>
        </p:nvSpPr>
        <p:spPr>
          <a:xfrm>
            <a:off x="4462273" y="24294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D610BA3C-2C56-CC73-8C7F-CC728669F15C}"/>
              </a:ext>
            </a:extLst>
          </p:cNvPr>
          <p:cNvSpPr>
            <a:spLocks noChangeAspect="1"/>
          </p:cNvSpPr>
          <p:nvPr/>
        </p:nvSpPr>
        <p:spPr>
          <a:xfrm>
            <a:off x="5384286" y="19230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id="{3E7A7571-3235-863B-2B46-2820C7A32831}"/>
              </a:ext>
            </a:extLst>
          </p:cNvPr>
          <p:cNvSpPr>
            <a:spLocks noChangeAspect="1"/>
          </p:cNvSpPr>
          <p:nvPr/>
        </p:nvSpPr>
        <p:spPr>
          <a:xfrm>
            <a:off x="5537936" y="194586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id="{6A2ABBA3-4C39-29C5-AAE7-AD0E5503B166}"/>
              </a:ext>
            </a:extLst>
          </p:cNvPr>
          <p:cNvSpPr>
            <a:spLocks noChangeAspect="1"/>
          </p:cNvSpPr>
          <p:nvPr/>
        </p:nvSpPr>
        <p:spPr>
          <a:xfrm>
            <a:off x="5439248" y="20287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id="{2845EBB5-7D7B-E00C-3F50-01160C398A3C}"/>
              </a:ext>
            </a:extLst>
          </p:cNvPr>
          <p:cNvSpPr>
            <a:spLocks noChangeAspect="1"/>
          </p:cNvSpPr>
          <p:nvPr/>
        </p:nvSpPr>
        <p:spPr>
          <a:xfrm>
            <a:off x="5289889" y="20059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id="{7201FF4F-8165-F054-D0CB-438705419FB0}"/>
              </a:ext>
            </a:extLst>
          </p:cNvPr>
          <p:cNvSpPr>
            <a:spLocks noChangeAspect="1"/>
          </p:cNvSpPr>
          <p:nvPr/>
        </p:nvSpPr>
        <p:spPr>
          <a:xfrm>
            <a:off x="5327026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0B23D1D8-99CC-63AC-5B1C-2A457DD4AD3F}"/>
              </a:ext>
            </a:extLst>
          </p:cNvPr>
          <p:cNvSpPr>
            <a:spLocks noChangeAspect="1"/>
          </p:cNvSpPr>
          <p:nvPr/>
        </p:nvSpPr>
        <p:spPr>
          <a:xfrm>
            <a:off x="5474777" y="18391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id="{F9211252-715C-21F9-3561-079A1EB58F31}"/>
              </a:ext>
            </a:extLst>
          </p:cNvPr>
          <p:cNvSpPr>
            <a:spLocks noChangeAspect="1"/>
          </p:cNvSpPr>
          <p:nvPr/>
        </p:nvSpPr>
        <p:spPr>
          <a:xfrm>
            <a:off x="3873001" y="20447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C8CC5751-0D25-3A1B-4F6F-5D83F2148892}"/>
              </a:ext>
            </a:extLst>
          </p:cNvPr>
          <p:cNvSpPr>
            <a:spLocks noChangeAspect="1"/>
          </p:cNvSpPr>
          <p:nvPr/>
        </p:nvSpPr>
        <p:spPr>
          <a:xfrm>
            <a:off x="3996824" y="21045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B36BEA0E-023E-CC3A-02A2-D3376E5210A1}"/>
              </a:ext>
            </a:extLst>
          </p:cNvPr>
          <p:cNvSpPr>
            <a:spLocks noChangeAspect="1"/>
          </p:cNvSpPr>
          <p:nvPr/>
        </p:nvSpPr>
        <p:spPr>
          <a:xfrm>
            <a:off x="3996824" y="22186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id="{A026E148-5456-6BD0-E187-A0766930DB3B}"/>
              </a:ext>
            </a:extLst>
          </p:cNvPr>
          <p:cNvSpPr>
            <a:spLocks noChangeAspect="1"/>
          </p:cNvSpPr>
          <p:nvPr/>
        </p:nvSpPr>
        <p:spPr>
          <a:xfrm>
            <a:off x="3863610" y="21635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CDA2F8B7-17B1-6501-D3C4-0B8C671DAFAC}"/>
              </a:ext>
            </a:extLst>
          </p:cNvPr>
          <p:cNvSpPr>
            <a:spLocks noChangeAspect="1"/>
          </p:cNvSpPr>
          <p:nvPr/>
        </p:nvSpPr>
        <p:spPr>
          <a:xfrm>
            <a:off x="3737538" y="20958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C023F679-E3B9-86FF-9AE8-13E92AF0A19C}"/>
              </a:ext>
            </a:extLst>
          </p:cNvPr>
          <p:cNvSpPr>
            <a:spLocks noChangeAspect="1"/>
          </p:cNvSpPr>
          <p:nvPr/>
        </p:nvSpPr>
        <p:spPr>
          <a:xfrm>
            <a:off x="4546990" y="21250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21A175F8-5390-2972-2A9A-39A266023CBD}"/>
              </a:ext>
            </a:extLst>
          </p:cNvPr>
          <p:cNvSpPr>
            <a:spLocks noChangeAspect="1"/>
          </p:cNvSpPr>
          <p:nvPr/>
        </p:nvSpPr>
        <p:spPr>
          <a:xfrm>
            <a:off x="4422471" y="2058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1A4788C1-87A8-07F8-8A27-E8B459DE90F8}"/>
              </a:ext>
            </a:extLst>
          </p:cNvPr>
          <p:cNvSpPr>
            <a:spLocks noChangeAspect="1"/>
          </p:cNvSpPr>
          <p:nvPr/>
        </p:nvSpPr>
        <p:spPr>
          <a:xfrm>
            <a:off x="4422470" y="21707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C62DEC0E-1BC3-B34A-A39C-46A3BDB4B54A}"/>
              </a:ext>
            </a:extLst>
          </p:cNvPr>
          <p:cNvSpPr>
            <a:spLocks noChangeAspect="1"/>
          </p:cNvSpPr>
          <p:nvPr/>
        </p:nvSpPr>
        <p:spPr>
          <a:xfrm>
            <a:off x="4296399" y="1991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id="{50B39093-8CD4-012D-99F6-F2060D54E45C}"/>
              </a:ext>
            </a:extLst>
          </p:cNvPr>
          <p:cNvSpPr>
            <a:spLocks noChangeAspect="1"/>
          </p:cNvSpPr>
          <p:nvPr/>
        </p:nvSpPr>
        <p:spPr>
          <a:xfrm>
            <a:off x="4296399" y="2104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id="{CFA192A5-5285-7290-F2B3-2123685FCBB3}"/>
              </a:ext>
            </a:extLst>
          </p:cNvPr>
          <p:cNvSpPr>
            <a:spLocks noChangeAspect="1"/>
          </p:cNvSpPr>
          <p:nvPr/>
        </p:nvSpPr>
        <p:spPr>
          <a:xfrm>
            <a:off x="4777124" y="36869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id="{BA1D00D6-82C1-4D64-81F6-0A5CD2971B8E}"/>
              </a:ext>
            </a:extLst>
          </p:cNvPr>
          <p:cNvSpPr>
            <a:spLocks noChangeAspect="1"/>
          </p:cNvSpPr>
          <p:nvPr/>
        </p:nvSpPr>
        <p:spPr>
          <a:xfrm>
            <a:off x="4637597" y="36724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id="{7740E8E4-81AA-3247-3E1F-069F64E64268}"/>
              </a:ext>
            </a:extLst>
          </p:cNvPr>
          <p:cNvSpPr>
            <a:spLocks noChangeAspect="1"/>
          </p:cNvSpPr>
          <p:nvPr/>
        </p:nvSpPr>
        <p:spPr>
          <a:xfrm>
            <a:off x="4930028" y="3709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id="{FB449737-7A3F-7678-02A2-FC0182EF0462}"/>
              </a:ext>
            </a:extLst>
          </p:cNvPr>
          <p:cNvSpPr>
            <a:spLocks noChangeAspect="1"/>
          </p:cNvSpPr>
          <p:nvPr/>
        </p:nvSpPr>
        <p:spPr>
          <a:xfrm>
            <a:off x="4831700" y="38121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id="{991F47DD-0B69-4A6B-D091-7E28BA6A1F57}"/>
              </a:ext>
            </a:extLst>
          </p:cNvPr>
          <p:cNvSpPr>
            <a:spLocks noChangeAspect="1"/>
          </p:cNvSpPr>
          <p:nvPr/>
        </p:nvSpPr>
        <p:spPr>
          <a:xfrm>
            <a:off x="4676261" y="37843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id="{47089BB7-3BD0-7768-2608-F4D999AFB744}"/>
              </a:ext>
            </a:extLst>
          </p:cNvPr>
          <p:cNvSpPr>
            <a:spLocks noChangeAspect="1"/>
          </p:cNvSpPr>
          <p:nvPr/>
        </p:nvSpPr>
        <p:spPr>
          <a:xfrm>
            <a:off x="4731405" y="35707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id="{8E35149F-C4B1-B6B6-1E22-C191BA62B170}"/>
              </a:ext>
            </a:extLst>
          </p:cNvPr>
          <p:cNvSpPr>
            <a:spLocks noChangeAspect="1"/>
          </p:cNvSpPr>
          <p:nvPr/>
        </p:nvSpPr>
        <p:spPr>
          <a:xfrm>
            <a:off x="4875825" y="3608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id="{15290FC0-B337-F38F-4A66-5876F428F47E}"/>
              </a:ext>
            </a:extLst>
          </p:cNvPr>
          <p:cNvSpPr>
            <a:spLocks noChangeAspect="1"/>
          </p:cNvSpPr>
          <p:nvPr/>
        </p:nvSpPr>
        <p:spPr>
          <a:xfrm>
            <a:off x="4106017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F80C4361-4D9D-7C22-8CF1-B0A6D804ACD1}"/>
              </a:ext>
            </a:extLst>
          </p:cNvPr>
          <p:cNvSpPr>
            <a:spLocks noChangeAspect="1"/>
          </p:cNvSpPr>
          <p:nvPr/>
        </p:nvSpPr>
        <p:spPr>
          <a:xfrm>
            <a:off x="4092121" y="286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id="{D456C0EC-AE09-7E57-4DF6-564B9DE94431}"/>
              </a:ext>
            </a:extLst>
          </p:cNvPr>
          <p:cNvSpPr>
            <a:spLocks noChangeAspect="1"/>
          </p:cNvSpPr>
          <p:nvPr/>
        </p:nvSpPr>
        <p:spPr>
          <a:xfrm>
            <a:off x="4237556" y="280071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id="{04C10ABC-16E1-00EE-B561-6B62AEC9124A}"/>
              </a:ext>
            </a:extLst>
          </p:cNvPr>
          <p:cNvSpPr>
            <a:spLocks noChangeAspect="1"/>
          </p:cNvSpPr>
          <p:nvPr/>
        </p:nvSpPr>
        <p:spPr>
          <a:xfrm>
            <a:off x="4501271" y="30293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FDDD3E20-07DB-06CE-479E-3C09DADA3929}"/>
              </a:ext>
            </a:extLst>
          </p:cNvPr>
          <p:cNvSpPr>
            <a:spLocks noChangeAspect="1"/>
          </p:cNvSpPr>
          <p:nvPr/>
        </p:nvSpPr>
        <p:spPr>
          <a:xfrm>
            <a:off x="4629375" y="29836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id="{C133B938-0A80-EBDC-4A78-C2E2DC9F6B12}"/>
              </a:ext>
            </a:extLst>
          </p:cNvPr>
          <p:cNvSpPr>
            <a:spLocks noChangeAspect="1"/>
          </p:cNvSpPr>
          <p:nvPr/>
        </p:nvSpPr>
        <p:spPr>
          <a:xfrm>
            <a:off x="4629375" y="3095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id="{C1F6E269-CEF0-9CD2-3756-9FB4C8EDD0A1}"/>
              </a:ext>
            </a:extLst>
          </p:cNvPr>
          <p:cNvSpPr>
            <a:spLocks noChangeAspect="1"/>
          </p:cNvSpPr>
          <p:nvPr/>
        </p:nvSpPr>
        <p:spPr>
          <a:xfrm>
            <a:off x="4500654" y="31543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id="{C0FE1BC5-FBD8-A3D9-2863-74862446A5F3}"/>
              </a:ext>
            </a:extLst>
          </p:cNvPr>
          <p:cNvSpPr>
            <a:spLocks noChangeAspect="1"/>
          </p:cNvSpPr>
          <p:nvPr/>
        </p:nvSpPr>
        <p:spPr>
          <a:xfrm>
            <a:off x="4376751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id="{D5769712-FA20-6778-1A52-BBAE6DD582AD}"/>
              </a:ext>
            </a:extLst>
          </p:cNvPr>
          <p:cNvSpPr>
            <a:spLocks noChangeAspect="1"/>
          </p:cNvSpPr>
          <p:nvPr/>
        </p:nvSpPr>
        <p:spPr>
          <a:xfrm>
            <a:off x="6776082" y="40584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id="{FF52EDBB-E61F-0FD9-FD62-D9A27370ACC2}"/>
              </a:ext>
            </a:extLst>
          </p:cNvPr>
          <p:cNvSpPr>
            <a:spLocks noChangeAspect="1"/>
          </p:cNvSpPr>
          <p:nvPr/>
        </p:nvSpPr>
        <p:spPr>
          <a:xfrm>
            <a:off x="6623310" y="40355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id="{45DC4C0F-136C-235A-F270-8629FF6BFF8F}"/>
              </a:ext>
            </a:extLst>
          </p:cNvPr>
          <p:cNvSpPr>
            <a:spLocks noChangeAspect="1"/>
          </p:cNvSpPr>
          <p:nvPr/>
        </p:nvSpPr>
        <p:spPr>
          <a:xfrm>
            <a:off x="6928854" y="408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id="{803068E1-56B0-C966-0CC1-20E8FFFAAA35}"/>
              </a:ext>
            </a:extLst>
          </p:cNvPr>
          <p:cNvSpPr>
            <a:spLocks noChangeAspect="1"/>
          </p:cNvSpPr>
          <p:nvPr/>
        </p:nvSpPr>
        <p:spPr>
          <a:xfrm>
            <a:off x="6815467" y="4175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id="{3A2ED1E7-8796-D49A-9964-98FD763776BF}"/>
              </a:ext>
            </a:extLst>
          </p:cNvPr>
          <p:cNvSpPr>
            <a:spLocks noChangeAspect="1"/>
          </p:cNvSpPr>
          <p:nvPr/>
        </p:nvSpPr>
        <p:spPr>
          <a:xfrm>
            <a:off x="6682697" y="4152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id="{4A03E360-45D3-BC7C-B467-0CCD51FE0CD1}"/>
              </a:ext>
            </a:extLst>
          </p:cNvPr>
          <p:cNvSpPr>
            <a:spLocks noChangeAspect="1"/>
          </p:cNvSpPr>
          <p:nvPr/>
        </p:nvSpPr>
        <p:spPr>
          <a:xfrm>
            <a:off x="5121544" y="38485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id="{3AF69E30-5268-A159-FA52-8C9C5DBC7678}"/>
              </a:ext>
            </a:extLst>
          </p:cNvPr>
          <p:cNvSpPr>
            <a:spLocks noChangeAspect="1"/>
          </p:cNvSpPr>
          <p:nvPr/>
        </p:nvSpPr>
        <p:spPr>
          <a:xfrm>
            <a:off x="4982017" y="3834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id="{B5470975-9081-A9E5-2C8D-4890E81E08D3}"/>
              </a:ext>
            </a:extLst>
          </p:cNvPr>
          <p:cNvSpPr>
            <a:spLocks noChangeAspect="1"/>
          </p:cNvSpPr>
          <p:nvPr/>
        </p:nvSpPr>
        <p:spPr>
          <a:xfrm>
            <a:off x="5075825" y="37323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Flowchart: Connector 447">
            <a:extLst>
              <a:ext uri="{FF2B5EF4-FFF2-40B4-BE49-F238E27FC236}">
                <a16:creationId xmlns:a16="http://schemas.microsoft.com/office/drawing/2014/main" id="{0653478B-CB0A-EADF-76CB-E1CD3ADA3AF7}"/>
              </a:ext>
            </a:extLst>
          </p:cNvPr>
          <p:cNvSpPr>
            <a:spLocks noChangeAspect="1"/>
          </p:cNvSpPr>
          <p:nvPr/>
        </p:nvSpPr>
        <p:spPr>
          <a:xfrm>
            <a:off x="5493652" y="14625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Flowchart: Connector 448">
            <a:extLst>
              <a:ext uri="{FF2B5EF4-FFF2-40B4-BE49-F238E27FC236}">
                <a16:creationId xmlns:a16="http://schemas.microsoft.com/office/drawing/2014/main" id="{2CE480DA-8380-E689-29BE-7EDDE3703351}"/>
              </a:ext>
            </a:extLst>
          </p:cNvPr>
          <p:cNvSpPr>
            <a:spLocks noChangeAspect="1"/>
          </p:cNvSpPr>
          <p:nvPr/>
        </p:nvSpPr>
        <p:spPr>
          <a:xfrm>
            <a:off x="5367736" y="14397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Flowchart: Connector 449">
            <a:extLst>
              <a:ext uri="{FF2B5EF4-FFF2-40B4-BE49-F238E27FC236}">
                <a16:creationId xmlns:a16="http://schemas.microsoft.com/office/drawing/2014/main" id="{A9E7A6DC-B0E0-7D02-35A8-12051FA9A8BB}"/>
              </a:ext>
            </a:extLst>
          </p:cNvPr>
          <p:cNvSpPr>
            <a:spLocks noChangeAspect="1"/>
          </p:cNvSpPr>
          <p:nvPr/>
        </p:nvSpPr>
        <p:spPr>
          <a:xfrm>
            <a:off x="5644558" y="1488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Flowchart: Connector 450">
            <a:extLst>
              <a:ext uri="{FF2B5EF4-FFF2-40B4-BE49-F238E27FC236}">
                <a16:creationId xmlns:a16="http://schemas.microsoft.com/office/drawing/2014/main" id="{FACEC1EC-C44D-A75B-F73B-E1EE19581DBC}"/>
              </a:ext>
            </a:extLst>
          </p:cNvPr>
          <p:cNvSpPr>
            <a:spLocks noChangeAspect="1"/>
          </p:cNvSpPr>
          <p:nvPr/>
        </p:nvSpPr>
        <p:spPr>
          <a:xfrm>
            <a:off x="5558051" y="1565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Flowchart: Connector 451">
            <a:extLst>
              <a:ext uri="{FF2B5EF4-FFF2-40B4-BE49-F238E27FC236}">
                <a16:creationId xmlns:a16="http://schemas.microsoft.com/office/drawing/2014/main" id="{AF811A05-757F-D0CE-F357-C54DE4F4BFCE}"/>
              </a:ext>
            </a:extLst>
          </p:cNvPr>
          <p:cNvSpPr>
            <a:spLocks noChangeAspect="1"/>
          </p:cNvSpPr>
          <p:nvPr/>
        </p:nvSpPr>
        <p:spPr>
          <a:xfrm>
            <a:off x="5407145" y="15428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4" name="Flowchart: Connector 453">
            <a:extLst>
              <a:ext uri="{FF2B5EF4-FFF2-40B4-BE49-F238E27FC236}">
                <a16:creationId xmlns:a16="http://schemas.microsoft.com/office/drawing/2014/main" id="{03AAA7DD-AAC6-8493-E5C3-221C09AE6796}"/>
              </a:ext>
            </a:extLst>
          </p:cNvPr>
          <p:cNvSpPr>
            <a:spLocks noChangeAspect="1"/>
          </p:cNvSpPr>
          <p:nvPr/>
        </p:nvSpPr>
        <p:spPr>
          <a:xfrm>
            <a:off x="5592078" y="13739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Flowchart: Connector 454">
            <a:extLst>
              <a:ext uri="{FF2B5EF4-FFF2-40B4-BE49-F238E27FC236}">
                <a16:creationId xmlns:a16="http://schemas.microsoft.com/office/drawing/2014/main" id="{5F525489-0FC2-FBBF-B921-A78FD7B3FA51}"/>
              </a:ext>
            </a:extLst>
          </p:cNvPr>
          <p:cNvSpPr>
            <a:spLocks noChangeAspect="1"/>
          </p:cNvSpPr>
          <p:nvPr/>
        </p:nvSpPr>
        <p:spPr>
          <a:xfrm>
            <a:off x="5224485" y="28419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lowchart: Connector 455">
            <a:extLst>
              <a:ext uri="{FF2B5EF4-FFF2-40B4-BE49-F238E27FC236}">
                <a16:creationId xmlns:a16="http://schemas.microsoft.com/office/drawing/2014/main" id="{021DBD60-0EC0-8FAB-F8DD-3D589BC748B6}"/>
              </a:ext>
            </a:extLst>
          </p:cNvPr>
          <p:cNvSpPr>
            <a:spLocks noChangeAspect="1"/>
          </p:cNvSpPr>
          <p:nvPr/>
        </p:nvSpPr>
        <p:spPr>
          <a:xfrm>
            <a:off x="5348309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lowchart: Connector 456">
            <a:extLst>
              <a:ext uri="{FF2B5EF4-FFF2-40B4-BE49-F238E27FC236}">
                <a16:creationId xmlns:a16="http://schemas.microsoft.com/office/drawing/2014/main" id="{1F46EB3B-944C-4830-A86F-E98E62B5A7D3}"/>
              </a:ext>
            </a:extLst>
          </p:cNvPr>
          <p:cNvSpPr>
            <a:spLocks noChangeAspect="1"/>
          </p:cNvSpPr>
          <p:nvPr/>
        </p:nvSpPr>
        <p:spPr>
          <a:xfrm>
            <a:off x="5348308" y="30100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Flowchart: Connector 457">
            <a:extLst>
              <a:ext uri="{FF2B5EF4-FFF2-40B4-BE49-F238E27FC236}">
                <a16:creationId xmlns:a16="http://schemas.microsoft.com/office/drawing/2014/main" id="{7A92E5E6-A90B-DDD1-6B7C-4CD3C216F509}"/>
              </a:ext>
            </a:extLst>
          </p:cNvPr>
          <p:cNvSpPr>
            <a:spLocks noChangeAspect="1"/>
          </p:cNvSpPr>
          <p:nvPr/>
        </p:nvSpPr>
        <p:spPr>
          <a:xfrm>
            <a:off x="5215094" y="2960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36B3827C-3CFB-5548-BC19-C195BEC9A825}"/>
              </a:ext>
            </a:extLst>
          </p:cNvPr>
          <p:cNvSpPr>
            <a:spLocks noChangeAspect="1"/>
          </p:cNvSpPr>
          <p:nvPr/>
        </p:nvSpPr>
        <p:spPr>
          <a:xfrm>
            <a:off x="5215093" y="30725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" name="Flowchart: Connector 459">
            <a:extLst>
              <a:ext uri="{FF2B5EF4-FFF2-40B4-BE49-F238E27FC236}">
                <a16:creationId xmlns:a16="http://schemas.microsoft.com/office/drawing/2014/main" id="{F5209099-7085-79AA-88BB-7584D9F555DC}"/>
              </a:ext>
            </a:extLst>
          </p:cNvPr>
          <p:cNvSpPr>
            <a:spLocks noChangeAspect="1"/>
          </p:cNvSpPr>
          <p:nvPr/>
        </p:nvSpPr>
        <p:spPr>
          <a:xfrm>
            <a:off x="5089022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1" name="Flowchart: Connector 460">
            <a:extLst>
              <a:ext uri="{FF2B5EF4-FFF2-40B4-BE49-F238E27FC236}">
                <a16:creationId xmlns:a16="http://schemas.microsoft.com/office/drawing/2014/main" id="{9CE9F4A5-BFA5-41F0-42B5-E342D883B313}"/>
              </a:ext>
            </a:extLst>
          </p:cNvPr>
          <p:cNvSpPr>
            <a:spLocks noChangeAspect="1"/>
          </p:cNvSpPr>
          <p:nvPr/>
        </p:nvSpPr>
        <p:spPr>
          <a:xfrm>
            <a:off x="5078336" y="3006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2" name="Flowchart: Connector 461">
            <a:extLst>
              <a:ext uri="{FF2B5EF4-FFF2-40B4-BE49-F238E27FC236}">
                <a16:creationId xmlns:a16="http://schemas.microsoft.com/office/drawing/2014/main" id="{25437ABE-1C08-7D63-3613-A94693F6A62F}"/>
              </a:ext>
            </a:extLst>
          </p:cNvPr>
          <p:cNvSpPr>
            <a:spLocks noChangeAspect="1"/>
          </p:cNvSpPr>
          <p:nvPr/>
        </p:nvSpPr>
        <p:spPr>
          <a:xfrm>
            <a:off x="3905552" y="34802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lowchart: Connector 462">
            <a:extLst>
              <a:ext uri="{FF2B5EF4-FFF2-40B4-BE49-F238E27FC236}">
                <a16:creationId xmlns:a16="http://schemas.microsoft.com/office/drawing/2014/main" id="{E7F87ACB-F0BD-4636-F2F5-E63619C15CF3}"/>
              </a:ext>
            </a:extLst>
          </p:cNvPr>
          <p:cNvSpPr>
            <a:spLocks noChangeAspect="1"/>
          </p:cNvSpPr>
          <p:nvPr/>
        </p:nvSpPr>
        <p:spPr>
          <a:xfrm>
            <a:off x="4043605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lowchart: Connector 463">
            <a:extLst>
              <a:ext uri="{FF2B5EF4-FFF2-40B4-BE49-F238E27FC236}">
                <a16:creationId xmlns:a16="http://schemas.microsoft.com/office/drawing/2014/main" id="{66A88513-6763-7100-B410-CE5CDB28B98E}"/>
              </a:ext>
            </a:extLst>
          </p:cNvPr>
          <p:cNvSpPr>
            <a:spLocks noChangeAspect="1"/>
          </p:cNvSpPr>
          <p:nvPr/>
        </p:nvSpPr>
        <p:spPr>
          <a:xfrm>
            <a:off x="4043604" y="36537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5" name="Flowchart: Connector 464">
            <a:extLst>
              <a:ext uri="{FF2B5EF4-FFF2-40B4-BE49-F238E27FC236}">
                <a16:creationId xmlns:a16="http://schemas.microsoft.com/office/drawing/2014/main" id="{ADFF2B73-C193-E56B-8B3E-09B4B9CCEBC9}"/>
              </a:ext>
            </a:extLst>
          </p:cNvPr>
          <p:cNvSpPr>
            <a:spLocks noChangeAspect="1"/>
          </p:cNvSpPr>
          <p:nvPr/>
        </p:nvSpPr>
        <p:spPr>
          <a:xfrm>
            <a:off x="3918720" y="3593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Flowchart: Connector 465">
            <a:extLst>
              <a:ext uri="{FF2B5EF4-FFF2-40B4-BE49-F238E27FC236}">
                <a16:creationId xmlns:a16="http://schemas.microsoft.com/office/drawing/2014/main" id="{BE7615A8-199B-EE67-7C6C-584C2457B052}"/>
              </a:ext>
            </a:extLst>
          </p:cNvPr>
          <p:cNvSpPr>
            <a:spLocks noChangeAspect="1"/>
          </p:cNvSpPr>
          <p:nvPr/>
        </p:nvSpPr>
        <p:spPr>
          <a:xfrm>
            <a:off x="3910389" y="37199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7" name="Flowchart: Connector 466">
            <a:extLst>
              <a:ext uri="{FF2B5EF4-FFF2-40B4-BE49-F238E27FC236}">
                <a16:creationId xmlns:a16="http://schemas.microsoft.com/office/drawing/2014/main" id="{FBC1E69F-90DA-B779-9034-90B664CD6CA5}"/>
              </a:ext>
            </a:extLst>
          </p:cNvPr>
          <p:cNvSpPr>
            <a:spLocks noChangeAspect="1"/>
          </p:cNvSpPr>
          <p:nvPr/>
        </p:nvSpPr>
        <p:spPr>
          <a:xfrm>
            <a:off x="3784318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Flowchart: Connector 467">
            <a:extLst>
              <a:ext uri="{FF2B5EF4-FFF2-40B4-BE49-F238E27FC236}">
                <a16:creationId xmlns:a16="http://schemas.microsoft.com/office/drawing/2014/main" id="{245924BD-F7AA-CA26-E5FC-42218AE3B1EF}"/>
              </a:ext>
            </a:extLst>
          </p:cNvPr>
          <p:cNvSpPr>
            <a:spLocks noChangeAspect="1"/>
          </p:cNvSpPr>
          <p:nvPr/>
        </p:nvSpPr>
        <p:spPr>
          <a:xfrm>
            <a:off x="3784318" y="36537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Flowchart: Connector 468">
            <a:extLst>
              <a:ext uri="{FF2B5EF4-FFF2-40B4-BE49-F238E27FC236}">
                <a16:creationId xmlns:a16="http://schemas.microsoft.com/office/drawing/2014/main" id="{A11112DA-B837-CC86-F66B-91D234D377EF}"/>
              </a:ext>
            </a:extLst>
          </p:cNvPr>
          <p:cNvSpPr>
            <a:spLocks noChangeAspect="1"/>
          </p:cNvSpPr>
          <p:nvPr/>
        </p:nvSpPr>
        <p:spPr>
          <a:xfrm>
            <a:off x="4439413" y="34209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lowchart: Connector 471">
            <a:extLst>
              <a:ext uri="{FF2B5EF4-FFF2-40B4-BE49-F238E27FC236}">
                <a16:creationId xmlns:a16="http://schemas.microsoft.com/office/drawing/2014/main" id="{C29E34BA-65AA-9887-AF6E-F7C36A9D39D3}"/>
              </a:ext>
            </a:extLst>
          </p:cNvPr>
          <p:cNvSpPr>
            <a:spLocks noChangeAspect="1"/>
          </p:cNvSpPr>
          <p:nvPr/>
        </p:nvSpPr>
        <p:spPr>
          <a:xfrm>
            <a:off x="4439413" y="3547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Flowchart: Connector 472">
            <a:extLst>
              <a:ext uri="{FF2B5EF4-FFF2-40B4-BE49-F238E27FC236}">
                <a16:creationId xmlns:a16="http://schemas.microsoft.com/office/drawing/2014/main" id="{E2AE0448-806B-8190-0AEB-07395B37A8F8}"/>
              </a:ext>
            </a:extLst>
          </p:cNvPr>
          <p:cNvSpPr>
            <a:spLocks noChangeAspect="1"/>
          </p:cNvSpPr>
          <p:nvPr/>
        </p:nvSpPr>
        <p:spPr>
          <a:xfrm>
            <a:off x="4425136" y="36640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Flowchart: Connector 473">
            <a:extLst>
              <a:ext uri="{FF2B5EF4-FFF2-40B4-BE49-F238E27FC236}">
                <a16:creationId xmlns:a16="http://schemas.microsoft.com/office/drawing/2014/main" id="{7ED41924-4153-6811-F02F-3F69BE23E95A}"/>
              </a:ext>
            </a:extLst>
          </p:cNvPr>
          <p:cNvSpPr>
            <a:spLocks noChangeAspect="1"/>
          </p:cNvSpPr>
          <p:nvPr/>
        </p:nvSpPr>
        <p:spPr>
          <a:xfrm>
            <a:off x="4299065" y="34895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5" name="Flowchart: Connector 474">
            <a:extLst>
              <a:ext uri="{FF2B5EF4-FFF2-40B4-BE49-F238E27FC236}">
                <a16:creationId xmlns:a16="http://schemas.microsoft.com/office/drawing/2014/main" id="{E9CB0299-8F3B-03DB-86BB-2C8671D5CB45}"/>
              </a:ext>
            </a:extLst>
          </p:cNvPr>
          <p:cNvSpPr>
            <a:spLocks noChangeAspect="1"/>
          </p:cNvSpPr>
          <p:nvPr/>
        </p:nvSpPr>
        <p:spPr>
          <a:xfrm>
            <a:off x="4298636" y="36036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5" name="Flowchart: Connector 484">
            <a:extLst>
              <a:ext uri="{FF2B5EF4-FFF2-40B4-BE49-F238E27FC236}">
                <a16:creationId xmlns:a16="http://schemas.microsoft.com/office/drawing/2014/main" id="{0E96777E-216C-3ED9-77A3-F46FDF06A437}"/>
              </a:ext>
            </a:extLst>
          </p:cNvPr>
          <p:cNvSpPr>
            <a:spLocks noChangeAspect="1"/>
          </p:cNvSpPr>
          <p:nvPr/>
        </p:nvSpPr>
        <p:spPr>
          <a:xfrm>
            <a:off x="3855742" y="31975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6" name="Flowchart: Connector 485">
            <a:extLst>
              <a:ext uri="{FF2B5EF4-FFF2-40B4-BE49-F238E27FC236}">
                <a16:creationId xmlns:a16="http://schemas.microsoft.com/office/drawing/2014/main" id="{5BD423A0-FCCD-FEEE-A0DE-AFA1E38A9A4A}"/>
              </a:ext>
            </a:extLst>
          </p:cNvPr>
          <p:cNvSpPr>
            <a:spLocks noChangeAspect="1"/>
          </p:cNvSpPr>
          <p:nvPr/>
        </p:nvSpPr>
        <p:spPr>
          <a:xfrm>
            <a:off x="3722527" y="31441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7" name="Flowchart: Connector 486">
            <a:extLst>
              <a:ext uri="{FF2B5EF4-FFF2-40B4-BE49-F238E27FC236}">
                <a16:creationId xmlns:a16="http://schemas.microsoft.com/office/drawing/2014/main" id="{400678F2-26EA-560C-F39C-F0058B5BCE8F}"/>
              </a:ext>
            </a:extLst>
          </p:cNvPr>
          <p:cNvSpPr>
            <a:spLocks noChangeAspect="1"/>
          </p:cNvSpPr>
          <p:nvPr/>
        </p:nvSpPr>
        <p:spPr>
          <a:xfrm>
            <a:off x="3713055" y="32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9" name="Flowchart: Connector 488">
            <a:extLst>
              <a:ext uri="{FF2B5EF4-FFF2-40B4-BE49-F238E27FC236}">
                <a16:creationId xmlns:a16="http://schemas.microsoft.com/office/drawing/2014/main" id="{829792FC-3BAD-1403-0217-670C3D76DCF5}"/>
              </a:ext>
            </a:extLst>
          </p:cNvPr>
          <p:cNvSpPr>
            <a:spLocks noChangeAspect="1"/>
          </p:cNvSpPr>
          <p:nvPr/>
        </p:nvSpPr>
        <p:spPr>
          <a:xfrm>
            <a:off x="3585008" y="32060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8" name="Flowchart: Connector 497">
            <a:extLst>
              <a:ext uri="{FF2B5EF4-FFF2-40B4-BE49-F238E27FC236}">
                <a16:creationId xmlns:a16="http://schemas.microsoft.com/office/drawing/2014/main" id="{51F535C9-14C8-26F6-35BF-ADA7C50FAD5F}"/>
              </a:ext>
            </a:extLst>
          </p:cNvPr>
          <p:cNvSpPr>
            <a:spLocks noChangeAspect="1"/>
          </p:cNvSpPr>
          <p:nvPr/>
        </p:nvSpPr>
        <p:spPr>
          <a:xfrm>
            <a:off x="5070442" y="25571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lowchart: Connector 498">
            <a:extLst>
              <a:ext uri="{FF2B5EF4-FFF2-40B4-BE49-F238E27FC236}">
                <a16:creationId xmlns:a16="http://schemas.microsoft.com/office/drawing/2014/main" id="{905D8F9B-864E-0DC8-3235-A2A11B9C99D3}"/>
              </a:ext>
            </a:extLst>
          </p:cNvPr>
          <p:cNvSpPr>
            <a:spLocks noChangeAspect="1"/>
          </p:cNvSpPr>
          <p:nvPr/>
        </p:nvSpPr>
        <p:spPr>
          <a:xfrm>
            <a:off x="5070441" y="26706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0" name="Flowchart: Connector 499">
            <a:extLst>
              <a:ext uri="{FF2B5EF4-FFF2-40B4-BE49-F238E27FC236}">
                <a16:creationId xmlns:a16="http://schemas.microsoft.com/office/drawing/2014/main" id="{83E420C7-9150-BC71-1409-32582DCE8CAA}"/>
              </a:ext>
            </a:extLst>
          </p:cNvPr>
          <p:cNvSpPr>
            <a:spLocks noChangeAspect="1"/>
          </p:cNvSpPr>
          <p:nvPr/>
        </p:nvSpPr>
        <p:spPr>
          <a:xfrm>
            <a:off x="4946617" y="2621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1" name="Flowchart: Connector 500">
            <a:extLst>
              <a:ext uri="{FF2B5EF4-FFF2-40B4-BE49-F238E27FC236}">
                <a16:creationId xmlns:a16="http://schemas.microsoft.com/office/drawing/2014/main" id="{E2ADF4BE-F1F5-F4C3-68FE-E464C868A912}"/>
              </a:ext>
            </a:extLst>
          </p:cNvPr>
          <p:cNvSpPr>
            <a:spLocks noChangeAspect="1"/>
          </p:cNvSpPr>
          <p:nvPr/>
        </p:nvSpPr>
        <p:spPr>
          <a:xfrm>
            <a:off x="4937226" y="27368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2" name="Flowchart: Connector 501">
            <a:extLst>
              <a:ext uri="{FF2B5EF4-FFF2-40B4-BE49-F238E27FC236}">
                <a16:creationId xmlns:a16="http://schemas.microsoft.com/office/drawing/2014/main" id="{41053E95-B24C-297E-F91E-B7E7A4DBE1B5}"/>
              </a:ext>
            </a:extLst>
          </p:cNvPr>
          <p:cNvSpPr>
            <a:spLocks noChangeAspect="1"/>
          </p:cNvSpPr>
          <p:nvPr/>
        </p:nvSpPr>
        <p:spPr>
          <a:xfrm>
            <a:off x="4799983" y="256252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3" name="Flowchart: Connector 502">
            <a:extLst>
              <a:ext uri="{FF2B5EF4-FFF2-40B4-BE49-F238E27FC236}">
                <a16:creationId xmlns:a16="http://schemas.microsoft.com/office/drawing/2014/main" id="{DCD78B23-B62B-DDFE-6300-CE5AC4E7B556}"/>
              </a:ext>
            </a:extLst>
          </p:cNvPr>
          <p:cNvSpPr>
            <a:spLocks noChangeAspect="1"/>
          </p:cNvSpPr>
          <p:nvPr/>
        </p:nvSpPr>
        <p:spPr>
          <a:xfrm>
            <a:off x="4793735" y="2667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5" name="Flowchart: Connector 504">
            <a:extLst>
              <a:ext uri="{FF2B5EF4-FFF2-40B4-BE49-F238E27FC236}">
                <a16:creationId xmlns:a16="http://schemas.microsoft.com/office/drawing/2014/main" id="{C0015DB3-4107-A9DA-FD0D-6C3E8F574792}"/>
              </a:ext>
            </a:extLst>
          </p:cNvPr>
          <p:cNvSpPr>
            <a:spLocks noChangeAspect="1"/>
          </p:cNvSpPr>
          <p:nvPr/>
        </p:nvSpPr>
        <p:spPr>
          <a:xfrm>
            <a:off x="4096775" y="227999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Flowchart: Connector 505">
            <a:extLst>
              <a:ext uri="{FF2B5EF4-FFF2-40B4-BE49-F238E27FC236}">
                <a16:creationId xmlns:a16="http://schemas.microsoft.com/office/drawing/2014/main" id="{09B02549-2312-7186-D65D-21F512EB7B65}"/>
              </a:ext>
            </a:extLst>
          </p:cNvPr>
          <p:cNvSpPr>
            <a:spLocks noChangeAspect="1"/>
          </p:cNvSpPr>
          <p:nvPr/>
        </p:nvSpPr>
        <p:spPr>
          <a:xfrm>
            <a:off x="4156607" y="23819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8" name="Flowchart: Connector 507">
            <a:extLst>
              <a:ext uri="{FF2B5EF4-FFF2-40B4-BE49-F238E27FC236}">
                <a16:creationId xmlns:a16="http://schemas.microsoft.com/office/drawing/2014/main" id="{1C026598-ABE2-4891-D50B-E95B7CBFD44F}"/>
              </a:ext>
            </a:extLst>
          </p:cNvPr>
          <p:cNvSpPr>
            <a:spLocks noChangeAspect="1"/>
          </p:cNvSpPr>
          <p:nvPr/>
        </p:nvSpPr>
        <p:spPr>
          <a:xfrm>
            <a:off x="3982632" y="2644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9" name="Flowchart: Connector 508">
            <a:extLst>
              <a:ext uri="{FF2B5EF4-FFF2-40B4-BE49-F238E27FC236}">
                <a16:creationId xmlns:a16="http://schemas.microsoft.com/office/drawing/2014/main" id="{EA368F74-46B6-1627-2192-12EF1EFB1540}"/>
              </a:ext>
            </a:extLst>
          </p:cNvPr>
          <p:cNvSpPr>
            <a:spLocks noChangeAspect="1"/>
          </p:cNvSpPr>
          <p:nvPr/>
        </p:nvSpPr>
        <p:spPr>
          <a:xfrm>
            <a:off x="4032744" y="27610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Flowchart: Connector 509">
            <a:extLst>
              <a:ext uri="{FF2B5EF4-FFF2-40B4-BE49-F238E27FC236}">
                <a16:creationId xmlns:a16="http://schemas.microsoft.com/office/drawing/2014/main" id="{CC169230-3E70-86E9-0369-3BF65BD18B06}"/>
              </a:ext>
            </a:extLst>
          </p:cNvPr>
          <p:cNvSpPr>
            <a:spLocks noChangeAspect="1"/>
          </p:cNvSpPr>
          <p:nvPr/>
        </p:nvSpPr>
        <p:spPr>
          <a:xfrm>
            <a:off x="3925452" y="25320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1" name="Flowchart: Connector 510">
            <a:extLst>
              <a:ext uri="{FF2B5EF4-FFF2-40B4-BE49-F238E27FC236}">
                <a16:creationId xmlns:a16="http://schemas.microsoft.com/office/drawing/2014/main" id="{D19A707F-AE71-C734-125F-A5120BD7A76D}"/>
              </a:ext>
            </a:extLst>
          </p:cNvPr>
          <p:cNvSpPr>
            <a:spLocks noChangeAspect="1"/>
          </p:cNvSpPr>
          <p:nvPr/>
        </p:nvSpPr>
        <p:spPr>
          <a:xfrm>
            <a:off x="3625418" y="25499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" name="Flowchart: Connector 511">
            <a:extLst>
              <a:ext uri="{FF2B5EF4-FFF2-40B4-BE49-F238E27FC236}">
                <a16:creationId xmlns:a16="http://schemas.microsoft.com/office/drawing/2014/main" id="{3ED69E54-DFD3-B8AD-7DDD-88BA5006C3DE}"/>
              </a:ext>
            </a:extLst>
          </p:cNvPr>
          <p:cNvSpPr>
            <a:spLocks noChangeAspect="1"/>
          </p:cNvSpPr>
          <p:nvPr/>
        </p:nvSpPr>
        <p:spPr>
          <a:xfrm>
            <a:off x="3675530" y="2666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" name="Flowchart: Connector 512">
            <a:extLst>
              <a:ext uri="{FF2B5EF4-FFF2-40B4-BE49-F238E27FC236}">
                <a16:creationId xmlns:a16="http://schemas.microsoft.com/office/drawing/2014/main" id="{FB60303D-63B9-EDA4-E667-C29D48EEC29A}"/>
              </a:ext>
            </a:extLst>
          </p:cNvPr>
          <p:cNvSpPr>
            <a:spLocks noChangeAspect="1"/>
          </p:cNvSpPr>
          <p:nvPr/>
        </p:nvSpPr>
        <p:spPr>
          <a:xfrm>
            <a:off x="3568238" y="24378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" name="Flowchart: Connector 516">
            <a:extLst>
              <a:ext uri="{FF2B5EF4-FFF2-40B4-BE49-F238E27FC236}">
                <a16:creationId xmlns:a16="http://schemas.microsoft.com/office/drawing/2014/main" id="{BC84F9B8-C396-BC39-66EC-999929EFD80D}"/>
              </a:ext>
            </a:extLst>
          </p:cNvPr>
          <p:cNvSpPr>
            <a:spLocks noChangeAspect="1"/>
          </p:cNvSpPr>
          <p:nvPr/>
        </p:nvSpPr>
        <p:spPr>
          <a:xfrm>
            <a:off x="3717534" y="24606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Flowchart: Connector 517">
            <a:extLst>
              <a:ext uri="{FF2B5EF4-FFF2-40B4-BE49-F238E27FC236}">
                <a16:creationId xmlns:a16="http://schemas.microsoft.com/office/drawing/2014/main" id="{1A4B5E6B-E015-63CA-89DD-0376FFB3C759}"/>
              </a:ext>
            </a:extLst>
          </p:cNvPr>
          <p:cNvSpPr>
            <a:spLocks noChangeAspect="1"/>
          </p:cNvSpPr>
          <p:nvPr/>
        </p:nvSpPr>
        <p:spPr>
          <a:xfrm>
            <a:off x="4720756" y="1165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lowchart: Connector 520">
            <a:extLst>
              <a:ext uri="{FF2B5EF4-FFF2-40B4-BE49-F238E27FC236}">
                <a16:creationId xmlns:a16="http://schemas.microsoft.com/office/drawing/2014/main" id="{DA5E3ADA-96A4-1364-82DE-0E761BD63659}"/>
              </a:ext>
            </a:extLst>
          </p:cNvPr>
          <p:cNvSpPr>
            <a:spLocks noChangeAspect="1"/>
          </p:cNvSpPr>
          <p:nvPr/>
        </p:nvSpPr>
        <p:spPr>
          <a:xfrm>
            <a:off x="4736548" y="12741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3" name="Flowchart: Connector 522">
            <a:extLst>
              <a:ext uri="{FF2B5EF4-FFF2-40B4-BE49-F238E27FC236}">
                <a16:creationId xmlns:a16="http://schemas.microsoft.com/office/drawing/2014/main" id="{2CBB6856-D3CD-9011-0405-857E8F700B68}"/>
              </a:ext>
            </a:extLst>
          </p:cNvPr>
          <p:cNvSpPr>
            <a:spLocks noChangeAspect="1"/>
          </p:cNvSpPr>
          <p:nvPr/>
        </p:nvSpPr>
        <p:spPr>
          <a:xfrm>
            <a:off x="4592709" y="12208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4" name="Flowchart: Connector 523">
            <a:extLst>
              <a:ext uri="{FF2B5EF4-FFF2-40B4-BE49-F238E27FC236}">
                <a16:creationId xmlns:a16="http://schemas.microsoft.com/office/drawing/2014/main" id="{94CBE091-4375-0BC0-228C-17F494CE9DAA}"/>
              </a:ext>
            </a:extLst>
          </p:cNvPr>
          <p:cNvSpPr>
            <a:spLocks noChangeAspect="1"/>
          </p:cNvSpPr>
          <p:nvPr/>
        </p:nvSpPr>
        <p:spPr>
          <a:xfrm>
            <a:off x="4614737" y="132443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6" name="Flowchart: Connector 525">
            <a:extLst>
              <a:ext uri="{FF2B5EF4-FFF2-40B4-BE49-F238E27FC236}">
                <a16:creationId xmlns:a16="http://schemas.microsoft.com/office/drawing/2014/main" id="{BE0E279E-6A6B-DE58-B447-5AC3F7983C65}"/>
              </a:ext>
            </a:extLst>
          </p:cNvPr>
          <p:cNvSpPr>
            <a:spLocks noChangeAspect="1"/>
          </p:cNvSpPr>
          <p:nvPr/>
        </p:nvSpPr>
        <p:spPr>
          <a:xfrm>
            <a:off x="4793715" y="1843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7" name="Flowchart: Connector 526">
            <a:extLst>
              <a:ext uri="{FF2B5EF4-FFF2-40B4-BE49-F238E27FC236}">
                <a16:creationId xmlns:a16="http://schemas.microsoft.com/office/drawing/2014/main" id="{F18054F8-AE9F-A23E-4AAF-C894768E4E26}"/>
              </a:ext>
            </a:extLst>
          </p:cNvPr>
          <p:cNvSpPr>
            <a:spLocks noChangeAspect="1"/>
          </p:cNvSpPr>
          <p:nvPr/>
        </p:nvSpPr>
        <p:spPr>
          <a:xfrm>
            <a:off x="4777859" y="19687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Flowchart: Connector 527">
            <a:extLst>
              <a:ext uri="{FF2B5EF4-FFF2-40B4-BE49-F238E27FC236}">
                <a16:creationId xmlns:a16="http://schemas.microsoft.com/office/drawing/2014/main" id="{93F5FBA0-339B-2E7E-1554-49F1EAA235AB}"/>
              </a:ext>
            </a:extLst>
          </p:cNvPr>
          <p:cNvSpPr>
            <a:spLocks noChangeAspect="1"/>
          </p:cNvSpPr>
          <p:nvPr/>
        </p:nvSpPr>
        <p:spPr>
          <a:xfrm>
            <a:off x="4661847" y="17867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Flowchart: Connector 528">
            <a:extLst>
              <a:ext uri="{FF2B5EF4-FFF2-40B4-BE49-F238E27FC236}">
                <a16:creationId xmlns:a16="http://schemas.microsoft.com/office/drawing/2014/main" id="{C2913BE9-816C-FB09-F5F0-FA8F3A804BF8}"/>
              </a:ext>
            </a:extLst>
          </p:cNvPr>
          <p:cNvSpPr>
            <a:spLocks noChangeAspect="1"/>
          </p:cNvSpPr>
          <p:nvPr/>
        </p:nvSpPr>
        <p:spPr>
          <a:xfrm>
            <a:off x="4655460" y="19025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0" name="Flowchart: Connector 529">
            <a:extLst>
              <a:ext uri="{FF2B5EF4-FFF2-40B4-BE49-F238E27FC236}">
                <a16:creationId xmlns:a16="http://schemas.microsoft.com/office/drawing/2014/main" id="{D8E5E83D-42C9-5714-42BC-0B0973491102}"/>
              </a:ext>
            </a:extLst>
          </p:cNvPr>
          <p:cNvSpPr>
            <a:spLocks noChangeAspect="1"/>
          </p:cNvSpPr>
          <p:nvPr/>
        </p:nvSpPr>
        <p:spPr>
          <a:xfrm>
            <a:off x="4523461" y="14850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1" name="Flowchart: Connector 530">
            <a:extLst>
              <a:ext uri="{FF2B5EF4-FFF2-40B4-BE49-F238E27FC236}">
                <a16:creationId xmlns:a16="http://schemas.microsoft.com/office/drawing/2014/main" id="{7739209A-DA9A-DC7F-0D37-F8198081880D}"/>
              </a:ext>
            </a:extLst>
          </p:cNvPr>
          <p:cNvSpPr>
            <a:spLocks noChangeAspect="1"/>
          </p:cNvSpPr>
          <p:nvPr/>
        </p:nvSpPr>
        <p:spPr>
          <a:xfrm>
            <a:off x="4397390" y="14188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" name="Flowchart: Connector 531">
            <a:extLst>
              <a:ext uri="{FF2B5EF4-FFF2-40B4-BE49-F238E27FC236}">
                <a16:creationId xmlns:a16="http://schemas.microsoft.com/office/drawing/2014/main" id="{C56E6B57-8EC9-3522-3F74-071A83FE64EC}"/>
              </a:ext>
            </a:extLst>
          </p:cNvPr>
          <p:cNvSpPr>
            <a:spLocks noChangeAspect="1"/>
          </p:cNvSpPr>
          <p:nvPr/>
        </p:nvSpPr>
        <p:spPr>
          <a:xfrm>
            <a:off x="4397390" y="15323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3" name="Flowchart: Connector 532">
            <a:extLst>
              <a:ext uri="{FF2B5EF4-FFF2-40B4-BE49-F238E27FC236}">
                <a16:creationId xmlns:a16="http://schemas.microsoft.com/office/drawing/2014/main" id="{FDA0742F-96FB-A888-AEDF-9BA6DD1CCCDC}"/>
              </a:ext>
            </a:extLst>
          </p:cNvPr>
          <p:cNvSpPr>
            <a:spLocks noChangeAspect="1"/>
          </p:cNvSpPr>
          <p:nvPr/>
        </p:nvSpPr>
        <p:spPr>
          <a:xfrm>
            <a:off x="4114980" y="12064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4" name="Flowchart: Connector 533">
            <a:extLst>
              <a:ext uri="{FF2B5EF4-FFF2-40B4-BE49-F238E27FC236}">
                <a16:creationId xmlns:a16="http://schemas.microsoft.com/office/drawing/2014/main" id="{D22CB0C3-A1D8-31B9-D4A2-695809A499F8}"/>
              </a:ext>
            </a:extLst>
          </p:cNvPr>
          <p:cNvSpPr>
            <a:spLocks noChangeAspect="1"/>
          </p:cNvSpPr>
          <p:nvPr/>
        </p:nvSpPr>
        <p:spPr>
          <a:xfrm>
            <a:off x="3974793" y="11444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Flowchart: Connector 534">
            <a:extLst>
              <a:ext uri="{FF2B5EF4-FFF2-40B4-BE49-F238E27FC236}">
                <a16:creationId xmlns:a16="http://schemas.microsoft.com/office/drawing/2014/main" id="{B7B6B3C1-BBAF-C2AB-48A2-F1D4B6B77FFC}"/>
              </a:ext>
            </a:extLst>
          </p:cNvPr>
          <p:cNvSpPr>
            <a:spLocks noChangeAspect="1"/>
          </p:cNvSpPr>
          <p:nvPr/>
        </p:nvSpPr>
        <p:spPr>
          <a:xfrm>
            <a:off x="3971171" y="12576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Flowchart: Connector 535">
            <a:extLst>
              <a:ext uri="{FF2B5EF4-FFF2-40B4-BE49-F238E27FC236}">
                <a16:creationId xmlns:a16="http://schemas.microsoft.com/office/drawing/2014/main" id="{5127413A-41DB-46B2-F6D5-7DED59A43264}"/>
              </a:ext>
            </a:extLst>
          </p:cNvPr>
          <p:cNvSpPr>
            <a:spLocks noChangeAspect="1"/>
          </p:cNvSpPr>
          <p:nvPr/>
        </p:nvSpPr>
        <p:spPr>
          <a:xfrm>
            <a:off x="3840303" y="11979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Flowchart: Connector 536">
            <a:extLst>
              <a:ext uri="{FF2B5EF4-FFF2-40B4-BE49-F238E27FC236}">
                <a16:creationId xmlns:a16="http://schemas.microsoft.com/office/drawing/2014/main" id="{3E9210E6-8D5A-1DAC-C41C-5D106538C484}"/>
              </a:ext>
            </a:extLst>
          </p:cNvPr>
          <p:cNvSpPr>
            <a:spLocks noChangeAspect="1"/>
          </p:cNvSpPr>
          <p:nvPr/>
        </p:nvSpPr>
        <p:spPr>
          <a:xfrm>
            <a:off x="3651453" y="1530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Flowchart: Connector 537">
            <a:extLst>
              <a:ext uri="{FF2B5EF4-FFF2-40B4-BE49-F238E27FC236}">
                <a16:creationId xmlns:a16="http://schemas.microsoft.com/office/drawing/2014/main" id="{28B8495D-2008-D853-9943-4D65F8BBCDA3}"/>
              </a:ext>
            </a:extLst>
          </p:cNvPr>
          <p:cNvSpPr>
            <a:spLocks noChangeAspect="1"/>
          </p:cNvSpPr>
          <p:nvPr/>
        </p:nvSpPr>
        <p:spPr>
          <a:xfrm>
            <a:off x="4012540" y="1831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Flowchart: Connector 538">
            <a:extLst>
              <a:ext uri="{FF2B5EF4-FFF2-40B4-BE49-F238E27FC236}">
                <a16:creationId xmlns:a16="http://schemas.microsoft.com/office/drawing/2014/main" id="{30BE0DE0-76F4-9475-F6CB-BD206EB3AADC}"/>
              </a:ext>
            </a:extLst>
          </p:cNvPr>
          <p:cNvSpPr>
            <a:spLocks noChangeAspect="1"/>
          </p:cNvSpPr>
          <p:nvPr/>
        </p:nvSpPr>
        <p:spPr>
          <a:xfrm>
            <a:off x="3596350" y="30064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Flowchart: Connector 539">
            <a:extLst>
              <a:ext uri="{FF2B5EF4-FFF2-40B4-BE49-F238E27FC236}">
                <a16:creationId xmlns:a16="http://schemas.microsoft.com/office/drawing/2014/main" id="{E0D9D96E-0706-FDF7-5D11-C2CDF0E7B96E}"/>
              </a:ext>
            </a:extLst>
          </p:cNvPr>
          <p:cNvSpPr>
            <a:spLocks noChangeAspect="1"/>
          </p:cNvSpPr>
          <p:nvPr/>
        </p:nvSpPr>
        <p:spPr>
          <a:xfrm>
            <a:off x="3532553" y="30831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1" name="Flowchart: Connector 540">
            <a:extLst>
              <a:ext uri="{FF2B5EF4-FFF2-40B4-BE49-F238E27FC236}">
                <a16:creationId xmlns:a16="http://schemas.microsoft.com/office/drawing/2014/main" id="{7D7CDA7E-81E1-7837-BD39-22741465262D}"/>
              </a:ext>
            </a:extLst>
          </p:cNvPr>
          <p:cNvSpPr>
            <a:spLocks noChangeAspect="1"/>
          </p:cNvSpPr>
          <p:nvPr/>
        </p:nvSpPr>
        <p:spPr>
          <a:xfrm>
            <a:off x="3721249" y="29526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Flowchart: Connector 541">
            <a:extLst>
              <a:ext uri="{FF2B5EF4-FFF2-40B4-BE49-F238E27FC236}">
                <a16:creationId xmlns:a16="http://schemas.microsoft.com/office/drawing/2014/main" id="{FE535002-8E1F-EE0F-EDBC-E6A076387161}"/>
              </a:ext>
            </a:extLst>
          </p:cNvPr>
          <p:cNvSpPr>
            <a:spLocks noChangeAspect="1"/>
          </p:cNvSpPr>
          <p:nvPr/>
        </p:nvSpPr>
        <p:spPr>
          <a:xfrm>
            <a:off x="5075970" y="31348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Flowchart: Connector 544">
            <a:extLst>
              <a:ext uri="{FF2B5EF4-FFF2-40B4-BE49-F238E27FC236}">
                <a16:creationId xmlns:a16="http://schemas.microsoft.com/office/drawing/2014/main" id="{4A593C1F-D512-07DB-319B-AF630E101D1C}"/>
              </a:ext>
            </a:extLst>
          </p:cNvPr>
          <p:cNvSpPr>
            <a:spLocks noChangeAspect="1"/>
          </p:cNvSpPr>
          <p:nvPr/>
        </p:nvSpPr>
        <p:spPr>
          <a:xfrm>
            <a:off x="3978242" y="30091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0BE65B9F-AFC0-A2F6-DD1A-57F0C2ABDDE2}"/>
              </a:ext>
            </a:extLst>
          </p:cNvPr>
          <p:cNvSpPr/>
          <p:nvPr/>
        </p:nvSpPr>
        <p:spPr>
          <a:xfrm>
            <a:off x="2100715" y="1484608"/>
            <a:ext cx="499307" cy="4980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Flowchart: Connector 545">
            <a:extLst>
              <a:ext uri="{FF2B5EF4-FFF2-40B4-BE49-F238E27FC236}">
                <a16:creationId xmlns:a16="http://schemas.microsoft.com/office/drawing/2014/main" id="{F58D8297-77A6-2C77-65A0-159B1CB68CE9}"/>
              </a:ext>
            </a:extLst>
          </p:cNvPr>
          <p:cNvSpPr>
            <a:spLocks noChangeAspect="1"/>
          </p:cNvSpPr>
          <p:nvPr/>
        </p:nvSpPr>
        <p:spPr>
          <a:xfrm>
            <a:off x="2336640" y="1588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Flowchart: Connector 546">
            <a:extLst>
              <a:ext uri="{FF2B5EF4-FFF2-40B4-BE49-F238E27FC236}">
                <a16:creationId xmlns:a16="http://schemas.microsoft.com/office/drawing/2014/main" id="{DD2E613D-B6B7-628F-DA10-C38F1F0A1E98}"/>
              </a:ext>
            </a:extLst>
          </p:cNvPr>
          <p:cNvSpPr>
            <a:spLocks noChangeAspect="1"/>
          </p:cNvSpPr>
          <p:nvPr/>
        </p:nvSpPr>
        <p:spPr>
          <a:xfrm>
            <a:off x="2451778" y="16522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Flowchart: Connector 547">
            <a:extLst>
              <a:ext uri="{FF2B5EF4-FFF2-40B4-BE49-F238E27FC236}">
                <a16:creationId xmlns:a16="http://schemas.microsoft.com/office/drawing/2014/main" id="{0334F756-24BE-D07B-DF86-816980838BC0}"/>
              </a:ext>
            </a:extLst>
          </p:cNvPr>
          <p:cNvSpPr>
            <a:spLocks noChangeAspect="1"/>
          </p:cNvSpPr>
          <p:nvPr/>
        </p:nvSpPr>
        <p:spPr>
          <a:xfrm>
            <a:off x="2460463" y="17529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9" name="Flowchart: Connector 548">
            <a:extLst>
              <a:ext uri="{FF2B5EF4-FFF2-40B4-BE49-F238E27FC236}">
                <a16:creationId xmlns:a16="http://schemas.microsoft.com/office/drawing/2014/main" id="{C007603A-D3F2-C982-16E3-98A96E96FC7E}"/>
              </a:ext>
            </a:extLst>
          </p:cNvPr>
          <p:cNvSpPr>
            <a:spLocks noChangeAspect="1"/>
          </p:cNvSpPr>
          <p:nvPr/>
        </p:nvSpPr>
        <p:spPr>
          <a:xfrm>
            <a:off x="2335843" y="17002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0" name="Flowchart: Connector 549">
            <a:extLst>
              <a:ext uri="{FF2B5EF4-FFF2-40B4-BE49-F238E27FC236}">
                <a16:creationId xmlns:a16="http://schemas.microsoft.com/office/drawing/2014/main" id="{754D3F61-63B1-AE50-27EC-65FDD11AD9BE}"/>
              </a:ext>
            </a:extLst>
          </p:cNvPr>
          <p:cNvSpPr>
            <a:spLocks noChangeAspect="1"/>
          </p:cNvSpPr>
          <p:nvPr/>
        </p:nvSpPr>
        <p:spPr>
          <a:xfrm>
            <a:off x="2320602" y="18163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1" name="Flowchart: Connector 550">
            <a:extLst>
              <a:ext uri="{FF2B5EF4-FFF2-40B4-BE49-F238E27FC236}">
                <a16:creationId xmlns:a16="http://schemas.microsoft.com/office/drawing/2014/main" id="{CBF0F1B0-8BCC-2304-660D-ADC6050E8B1B}"/>
              </a:ext>
            </a:extLst>
          </p:cNvPr>
          <p:cNvSpPr>
            <a:spLocks noChangeAspect="1"/>
          </p:cNvSpPr>
          <p:nvPr/>
        </p:nvSpPr>
        <p:spPr>
          <a:xfrm>
            <a:off x="2201177" y="16394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2" name="Flowchart: Connector 551">
            <a:extLst>
              <a:ext uri="{FF2B5EF4-FFF2-40B4-BE49-F238E27FC236}">
                <a16:creationId xmlns:a16="http://schemas.microsoft.com/office/drawing/2014/main" id="{00BC85FD-8DB2-9BD3-ABC9-29BEBAAA7F4E}"/>
              </a:ext>
            </a:extLst>
          </p:cNvPr>
          <p:cNvSpPr>
            <a:spLocks noChangeAspect="1"/>
          </p:cNvSpPr>
          <p:nvPr/>
        </p:nvSpPr>
        <p:spPr>
          <a:xfrm>
            <a:off x="2205438" y="17479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72C2BA86-BFA2-BADF-C75E-D49BEE9F4853}"/>
              </a:ext>
            </a:extLst>
          </p:cNvPr>
          <p:cNvSpPr/>
          <p:nvPr/>
        </p:nvSpPr>
        <p:spPr>
          <a:xfrm>
            <a:off x="2114856" y="2780315"/>
            <a:ext cx="499307" cy="4980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Flowchart: Connector 555">
            <a:extLst>
              <a:ext uri="{FF2B5EF4-FFF2-40B4-BE49-F238E27FC236}">
                <a16:creationId xmlns:a16="http://schemas.microsoft.com/office/drawing/2014/main" id="{DDC56978-DAA8-D35F-1DDA-0C0441110F36}"/>
              </a:ext>
            </a:extLst>
          </p:cNvPr>
          <p:cNvSpPr>
            <a:spLocks noChangeAspect="1"/>
          </p:cNvSpPr>
          <p:nvPr/>
        </p:nvSpPr>
        <p:spPr>
          <a:xfrm>
            <a:off x="2304650" y="29930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7" name="Flowchart: Connector 556">
            <a:extLst>
              <a:ext uri="{FF2B5EF4-FFF2-40B4-BE49-F238E27FC236}">
                <a16:creationId xmlns:a16="http://schemas.microsoft.com/office/drawing/2014/main" id="{B83878AB-61DB-9539-5937-21152D05022E}"/>
              </a:ext>
            </a:extLst>
          </p:cNvPr>
          <p:cNvSpPr>
            <a:spLocks noChangeAspect="1"/>
          </p:cNvSpPr>
          <p:nvPr/>
        </p:nvSpPr>
        <p:spPr>
          <a:xfrm>
            <a:off x="2165123" y="29786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8" name="Flowchart: Connector 557">
            <a:extLst>
              <a:ext uri="{FF2B5EF4-FFF2-40B4-BE49-F238E27FC236}">
                <a16:creationId xmlns:a16="http://schemas.microsoft.com/office/drawing/2014/main" id="{55794A65-90DC-A338-77CD-68BBCCE11A29}"/>
              </a:ext>
            </a:extLst>
          </p:cNvPr>
          <p:cNvSpPr>
            <a:spLocks noChangeAspect="1"/>
          </p:cNvSpPr>
          <p:nvPr/>
        </p:nvSpPr>
        <p:spPr>
          <a:xfrm>
            <a:off x="2457554" y="301590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9" name="Flowchart: Connector 558">
            <a:extLst>
              <a:ext uri="{FF2B5EF4-FFF2-40B4-BE49-F238E27FC236}">
                <a16:creationId xmlns:a16="http://schemas.microsoft.com/office/drawing/2014/main" id="{1BB5C724-FE2F-6C7C-E7F8-333F816027D4}"/>
              </a:ext>
            </a:extLst>
          </p:cNvPr>
          <p:cNvSpPr>
            <a:spLocks noChangeAspect="1"/>
          </p:cNvSpPr>
          <p:nvPr/>
        </p:nvSpPr>
        <p:spPr>
          <a:xfrm>
            <a:off x="2359226" y="31182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0" name="Flowchart: Connector 559">
            <a:extLst>
              <a:ext uri="{FF2B5EF4-FFF2-40B4-BE49-F238E27FC236}">
                <a16:creationId xmlns:a16="http://schemas.microsoft.com/office/drawing/2014/main" id="{D900B98A-35D6-FA04-B118-A973A5335E5B}"/>
              </a:ext>
            </a:extLst>
          </p:cNvPr>
          <p:cNvSpPr>
            <a:spLocks noChangeAspect="1"/>
          </p:cNvSpPr>
          <p:nvPr/>
        </p:nvSpPr>
        <p:spPr>
          <a:xfrm>
            <a:off x="2203787" y="30905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1" name="Flowchart: Connector 560">
            <a:extLst>
              <a:ext uri="{FF2B5EF4-FFF2-40B4-BE49-F238E27FC236}">
                <a16:creationId xmlns:a16="http://schemas.microsoft.com/office/drawing/2014/main" id="{B0B0C12B-1CEA-66F1-3936-02699F335561}"/>
              </a:ext>
            </a:extLst>
          </p:cNvPr>
          <p:cNvSpPr>
            <a:spLocks noChangeAspect="1"/>
          </p:cNvSpPr>
          <p:nvPr/>
        </p:nvSpPr>
        <p:spPr>
          <a:xfrm>
            <a:off x="2258931" y="28768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2" name="Flowchart: Connector 561">
            <a:extLst>
              <a:ext uri="{FF2B5EF4-FFF2-40B4-BE49-F238E27FC236}">
                <a16:creationId xmlns:a16="http://schemas.microsoft.com/office/drawing/2014/main" id="{A2C21A7A-41BD-8986-9E65-545D6CA529E5}"/>
              </a:ext>
            </a:extLst>
          </p:cNvPr>
          <p:cNvSpPr>
            <a:spLocks noChangeAspect="1"/>
          </p:cNvSpPr>
          <p:nvPr/>
        </p:nvSpPr>
        <p:spPr>
          <a:xfrm>
            <a:off x="2403351" y="29147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7" name="Flowchart: Connector 576">
            <a:extLst>
              <a:ext uri="{FF2B5EF4-FFF2-40B4-BE49-F238E27FC236}">
                <a16:creationId xmlns:a16="http://schemas.microsoft.com/office/drawing/2014/main" id="{9035A4C5-0E8B-A07C-3C37-9FF18C2FC86C}"/>
              </a:ext>
            </a:extLst>
          </p:cNvPr>
          <p:cNvSpPr>
            <a:spLocks noChangeAspect="1"/>
          </p:cNvSpPr>
          <p:nvPr/>
        </p:nvSpPr>
        <p:spPr>
          <a:xfrm>
            <a:off x="4069261" y="39052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8" name="Flowchart: Connector 577">
            <a:extLst>
              <a:ext uri="{FF2B5EF4-FFF2-40B4-BE49-F238E27FC236}">
                <a16:creationId xmlns:a16="http://schemas.microsoft.com/office/drawing/2014/main" id="{A779B660-9CCE-3231-0050-0E2080A822E6}"/>
              </a:ext>
            </a:extLst>
          </p:cNvPr>
          <p:cNvSpPr>
            <a:spLocks noChangeAspect="1"/>
          </p:cNvSpPr>
          <p:nvPr/>
        </p:nvSpPr>
        <p:spPr>
          <a:xfrm>
            <a:off x="3929530" y="3876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0" name="Flowchart: Connector 579">
            <a:extLst>
              <a:ext uri="{FF2B5EF4-FFF2-40B4-BE49-F238E27FC236}">
                <a16:creationId xmlns:a16="http://schemas.microsoft.com/office/drawing/2014/main" id="{41BAC449-AA50-C45A-D2DD-C505AEAB1E38}"/>
              </a:ext>
            </a:extLst>
          </p:cNvPr>
          <p:cNvSpPr>
            <a:spLocks noChangeAspect="1"/>
          </p:cNvSpPr>
          <p:nvPr/>
        </p:nvSpPr>
        <p:spPr>
          <a:xfrm>
            <a:off x="4121714" y="40196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Flowchart: Connector 580">
            <a:extLst>
              <a:ext uri="{FF2B5EF4-FFF2-40B4-BE49-F238E27FC236}">
                <a16:creationId xmlns:a16="http://schemas.microsoft.com/office/drawing/2014/main" id="{8A751283-1E05-28EC-1955-E798BC59E3D8}"/>
              </a:ext>
            </a:extLst>
          </p:cNvPr>
          <p:cNvSpPr>
            <a:spLocks noChangeAspect="1"/>
          </p:cNvSpPr>
          <p:nvPr/>
        </p:nvSpPr>
        <p:spPr>
          <a:xfrm>
            <a:off x="3972133" y="39968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2" name="Flowchart: Connector 581">
            <a:extLst>
              <a:ext uri="{FF2B5EF4-FFF2-40B4-BE49-F238E27FC236}">
                <a16:creationId xmlns:a16="http://schemas.microsoft.com/office/drawing/2014/main" id="{0BFA8EE4-AC82-7D57-C4F8-686514F94DD9}"/>
              </a:ext>
            </a:extLst>
          </p:cNvPr>
          <p:cNvSpPr>
            <a:spLocks noChangeAspect="1"/>
          </p:cNvSpPr>
          <p:nvPr/>
        </p:nvSpPr>
        <p:spPr>
          <a:xfrm>
            <a:off x="4035399" y="3783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9" name="Flowchart: Connector 588">
            <a:extLst>
              <a:ext uri="{FF2B5EF4-FFF2-40B4-BE49-F238E27FC236}">
                <a16:creationId xmlns:a16="http://schemas.microsoft.com/office/drawing/2014/main" id="{B63751B7-D020-B902-791A-95298CE1A257}"/>
              </a:ext>
            </a:extLst>
          </p:cNvPr>
          <p:cNvSpPr>
            <a:spLocks noChangeAspect="1"/>
          </p:cNvSpPr>
          <p:nvPr/>
        </p:nvSpPr>
        <p:spPr>
          <a:xfrm>
            <a:off x="4840549" y="28823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lowchart: Connector 589">
            <a:extLst>
              <a:ext uri="{FF2B5EF4-FFF2-40B4-BE49-F238E27FC236}">
                <a16:creationId xmlns:a16="http://schemas.microsoft.com/office/drawing/2014/main" id="{EBF2ED3E-BF89-2C99-7002-25F77B45A915}"/>
              </a:ext>
            </a:extLst>
          </p:cNvPr>
          <p:cNvSpPr>
            <a:spLocks noChangeAspect="1"/>
          </p:cNvSpPr>
          <p:nvPr/>
        </p:nvSpPr>
        <p:spPr>
          <a:xfrm>
            <a:off x="4955687" y="29462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lowchart: Connector 590">
            <a:extLst>
              <a:ext uri="{FF2B5EF4-FFF2-40B4-BE49-F238E27FC236}">
                <a16:creationId xmlns:a16="http://schemas.microsoft.com/office/drawing/2014/main" id="{965FC151-9119-9AB9-6B02-DB5021EAB8A8}"/>
              </a:ext>
            </a:extLst>
          </p:cNvPr>
          <p:cNvSpPr>
            <a:spLocks noChangeAspect="1"/>
          </p:cNvSpPr>
          <p:nvPr/>
        </p:nvSpPr>
        <p:spPr>
          <a:xfrm>
            <a:off x="4960502" y="30497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2" name="Flowchart: Connector 591">
            <a:extLst>
              <a:ext uri="{FF2B5EF4-FFF2-40B4-BE49-F238E27FC236}">
                <a16:creationId xmlns:a16="http://schemas.microsoft.com/office/drawing/2014/main" id="{2DB89D1C-0EB4-4A95-6B20-480A0B7C8EA4}"/>
              </a:ext>
            </a:extLst>
          </p:cNvPr>
          <p:cNvSpPr>
            <a:spLocks noChangeAspect="1"/>
          </p:cNvSpPr>
          <p:nvPr/>
        </p:nvSpPr>
        <p:spPr>
          <a:xfrm>
            <a:off x="4839752" y="29942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3" name="Flowchart: Connector 592">
            <a:extLst>
              <a:ext uri="{FF2B5EF4-FFF2-40B4-BE49-F238E27FC236}">
                <a16:creationId xmlns:a16="http://schemas.microsoft.com/office/drawing/2014/main" id="{631E7948-E510-B1DC-78E5-3794E665E7DD}"/>
              </a:ext>
            </a:extLst>
          </p:cNvPr>
          <p:cNvSpPr>
            <a:spLocks noChangeAspect="1"/>
          </p:cNvSpPr>
          <p:nvPr/>
        </p:nvSpPr>
        <p:spPr>
          <a:xfrm>
            <a:off x="4831700" y="31255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4" name="Flowchart: Connector 593">
            <a:extLst>
              <a:ext uri="{FF2B5EF4-FFF2-40B4-BE49-F238E27FC236}">
                <a16:creationId xmlns:a16="http://schemas.microsoft.com/office/drawing/2014/main" id="{B2BD450A-76FF-2A60-899B-97D7C70962EF}"/>
              </a:ext>
            </a:extLst>
          </p:cNvPr>
          <p:cNvSpPr>
            <a:spLocks noChangeAspect="1"/>
          </p:cNvSpPr>
          <p:nvPr/>
        </p:nvSpPr>
        <p:spPr>
          <a:xfrm>
            <a:off x="4693453" y="290048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6" name="Flowchart: Connector 595">
            <a:extLst>
              <a:ext uri="{FF2B5EF4-FFF2-40B4-BE49-F238E27FC236}">
                <a16:creationId xmlns:a16="http://schemas.microsoft.com/office/drawing/2014/main" id="{D8434C62-A567-6B05-8DD9-C0C05B4AAE62}"/>
              </a:ext>
            </a:extLst>
          </p:cNvPr>
          <p:cNvSpPr>
            <a:spLocks noChangeAspect="1"/>
          </p:cNvSpPr>
          <p:nvPr/>
        </p:nvSpPr>
        <p:spPr>
          <a:xfrm>
            <a:off x="3780796" y="34013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8" name="Flowchart: Connector 597">
            <a:extLst>
              <a:ext uri="{FF2B5EF4-FFF2-40B4-BE49-F238E27FC236}">
                <a16:creationId xmlns:a16="http://schemas.microsoft.com/office/drawing/2014/main" id="{20E7BB1B-D8E2-D565-BA2B-A32764104078}"/>
              </a:ext>
            </a:extLst>
          </p:cNvPr>
          <p:cNvSpPr>
            <a:spLocks noChangeAspect="1"/>
          </p:cNvSpPr>
          <p:nvPr/>
        </p:nvSpPr>
        <p:spPr>
          <a:xfrm>
            <a:off x="4780203" y="4006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9" name="Flowchart: Connector 598">
            <a:extLst>
              <a:ext uri="{FF2B5EF4-FFF2-40B4-BE49-F238E27FC236}">
                <a16:creationId xmlns:a16="http://schemas.microsoft.com/office/drawing/2014/main" id="{19D58F4B-AC69-F8B8-8ECE-4C6352DD13F5}"/>
              </a:ext>
            </a:extLst>
          </p:cNvPr>
          <p:cNvSpPr>
            <a:spLocks noChangeAspect="1"/>
          </p:cNvSpPr>
          <p:nvPr/>
        </p:nvSpPr>
        <p:spPr>
          <a:xfrm>
            <a:off x="4834779" y="4132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0" name="Flowchart: Connector 599">
            <a:extLst>
              <a:ext uri="{FF2B5EF4-FFF2-40B4-BE49-F238E27FC236}">
                <a16:creationId xmlns:a16="http://schemas.microsoft.com/office/drawing/2014/main" id="{F0A9306B-F7C1-BC52-7DA7-BF0A9118E0A6}"/>
              </a:ext>
            </a:extLst>
          </p:cNvPr>
          <p:cNvSpPr>
            <a:spLocks noChangeAspect="1"/>
          </p:cNvSpPr>
          <p:nvPr/>
        </p:nvSpPr>
        <p:spPr>
          <a:xfrm>
            <a:off x="4734484" y="38906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Flowchart: Connector 600">
            <a:extLst>
              <a:ext uri="{FF2B5EF4-FFF2-40B4-BE49-F238E27FC236}">
                <a16:creationId xmlns:a16="http://schemas.microsoft.com/office/drawing/2014/main" id="{76CBFC18-B5DE-FDE7-EAE0-4334235D22C0}"/>
              </a:ext>
            </a:extLst>
          </p:cNvPr>
          <p:cNvSpPr>
            <a:spLocks noChangeAspect="1"/>
          </p:cNvSpPr>
          <p:nvPr/>
        </p:nvSpPr>
        <p:spPr>
          <a:xfrm>
            <a:off x="4885471" y="39289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2" name="Flowchart: Connector 601">
            <a:extLst>
              <a:ext uri="{FF2B5EF4-FFF2-40B4-BE49-F238E27FC236}">
                <a16:creationId xmlns:a16="http://schemas.microsoft.com/office/drawing/2014/main" id="{DBA649DE-2A06-11BD-82DB-F02FA9A5FA01}"/>
              </a:ext>
            </a:extLst>
          </p:cNvPr>
          <p:cNvSpPr>
            <a:spLocks noChangeAspect="1"/>
          </p:cNvSpPr>
          <p:nvPr/>
        </p:nvSpPr>
        <p:spPr>
          <a:xfrm>
            <a:off x="4937226" y="40297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Flowchart: Connector 603">
            <a:extLst>
              <a:ext uri="{FF2B5EF4-FFF2-40B4-BE49-F238E27FC236}">
                <a16:creationId xmlns:a16="http://schemas.microsoft.com/office/drawing/2014/main" id="{80F430CE-FC56-EAC0-BE81-16A7798D8F9B}"/>
              </a:ext>
            </a:extLst>
          </p:cNvPr>
          <p:cNvSpPr>
            <a:spLocks noChangeAspect="1"/>
          </p:cNvSpPr>
          <p:nvPr/>
        </p:nvSpPr>
        <p:spPr>
          <a:xfrm>
            <a:off x="4007224" y="19920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Flowchart: Connector 604">
            <a:extLst>
              <a:ext uri="{FF2B5EF4-FFF2-40B4-BE49-F238E27FC236}">
                <a16:creationId xmlns:a16="http://schemas.microsoft.com/office/drawing/2014/main" id="{15D693E6-D202-CF0D-A13A-1E86A3289A8A}"/>
              </a:ext>
            </a:extLst>
          </p:cNvPr>
          <p:cNvSpPr>
            <a:spLocks noChangeAspect="1"/>
          </p:cNvSpPr>
          <p:nvPr/>
        </p:nvSpPr>
        <p:spPr>
          <a:xfrm>
            <a:off x="4946468" y="21253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Flowchart: Connector 605">
            <a:extLst>
              <a:ext uri="{FF2B5EF4-FFF2-40B4-BE49-F238E27FC236}">
                <a16:creationId xmlns:a16="http://schemas.microsoft.com/office/drawing/2014/main" id="{DDE0405F-E15D-1228-B587-BBAE295830BD}"/>
              </a:ext>
            </a:extLst>
          </p:cNvPr>
          <p:cNvSpPr>
            <a:spLocks noChangeAspect="1"/>
          </p:cNvSpPr>
          <p:nvPr/>
        </p:nvSpPr>
        <p:spPr>
          <a:xfrm>
            <a:off x="4999831" y="22285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Flowchart: Connector 606">
            <a:extLst>
              <a:ext uri="{FF2B5EF4-FFF2-40B4-BE49-F238E27FC236}">
                <a16:creationId xmlns:a16="http://schemas.microsoft.com/office/drawing/2014/main" id="{BE955049-58B8-175A-8972-E0F468854CFE}"/>
              </a:ext>
            </a:extLst>
          </p:cNvPr>
          <p:cNvSpPr>
            <a:spLocks noChangeAspect="1"/>
          </p:cNvSpPr>
          <p:nvPr/>
        </p:nvSpPr>
        <p:spPr>
          <a:xfrm>
            <a:off x="4893988" y="20310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Flowchart: Connector 607">
            <a:extLst>
              <a:ext uri="{FF2B5EF4-FFF2-40B4-BE49-F238E27FC236}">
                <a16:creationId xmlns:a16="http://schemas.microsoft.com/office/drawing/2014/main" id="{23534192-80BE-AC6D-6D8D-AF14720443F8}"/>
              </a:ext>
            </a:extLst>
          </p:cNvPr>
          <p:cNvSpPr>
            <a:spLocks noChangeAspect="1"/>
          </p:cNvSpPr>
          <p:nvPr/>
        </p:nvSpPr>
        <p:spPr>
          <a:xfrm>
            <a:off x="4893988" y="2328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Flowchart: Connector 608">
            <a:extLst>
              <a:ext uri="{FF2B5EF4-FFF2-40B4-BE49-F238E27FC236}">
                <a16:creationId xmlns:a16="http://schemas.microsoft.com/office/drawing/2014/main" id="{E72735ED-4C9E-7A74-6C41-CDD1F240AC1B}"/>
              </a:ext>
            </a:extLst>
          </p:cNvPr>
          <p:cNvSpPr>
            <a:spLocks noChangeAspect="1"/>
          </p:cNvSpPr>
          <p:nvPr/>
        </p:nvSpPr>
        <p:spPr>
          <a:xfrm>
            <a:off x="4944525" y="24261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0" name="Flowchart: Connector 609">
            <a:extLst>
              <a:ext uri="{FF2B5EF4-FFF2-40B4-BE49-F238E27FC236}">
                <a16:creationId xmlns:a16="http://schemas.microsoft.com/office/drawing/2014/main" id="{CEED068D-872C-1FCE-AF9D-B4FF56ECB309}"/>
              </a:ext>
            </a:extLst>
          </p:cNvPr>
          <p:cNvSpPr>
            <a:spLocks noChangeAspect="1"/>
          </p:cNvSpPr>
          <p:nvPr/>
        </p:nvSpPr>
        <p:spPr>
          <a:xfrm>
            <a:off x="4398394" y="38127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1" name="Flowchart: Connector 610">
            <a:extLst>
              <a:ext uri="{FF2B5EF4-FFF2-40B4-BE49-F238E27FC236}">
                <a16:creationId xmlns:a16="http://schemas.microsoft.com/office/drawing/2014/main" id="{503FBD52-EC47-FC0B-D6BE-64A2EA0972DB}"/>
              </a:ext>
            </a:extLst>
          </p:cNvPr>
          <p:cNvSpPr>
            <a:spLocks noChangeAspect="1"/>
          </p:cNvSpPr>
          <p:nvPr/>
        </p:nvSpPr>
        <p:spPr>
          <a:xfrm>
            <a:off x="4384117" y="39289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Flowchart: Connector 611">
            <a:extLst>
              <a:ext uri="{FF2B5EF4-FFF2-40B4-BE49-F238E27FC236}">
                <a16:creationId xmlns:a16="http://schemas.microsoft.com/office/drawing/2014/main" id="{46992735-F784-ED6F-BC65-23BC74B827D2}"/>
              </a:ext>
            </a:extLst>
          </p:cNvPr>
          <p:cNvSpPr>
            <a:spLocks noChangeAspect="1"/>
          </p:cNvSpPr>
          <p:nvPr/>
        </p:nvSpPr>
        <p:spPr>
          <a:xfrm>
            <a:off x="4257617" y="38685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" name="Flowchart: Connector 615">
            <a:extLst>
              <a:ext uri="{FF2B5EF4-FFF2-40B4-BE49-F238E27FC236}">
                <a16:creationId xmlns:a16="http://schemas.microsoft.com/office/drawing/2014/main" id="{CCC294D3-4A52-FC0A-6A53-018052E91435}"/>
              </a:ext>
            </a:extLst>
          </p:cNvPr>
          <p:cNvSpPr>
            <a:spLocks noChangeAspect="1"/>
          </p:cNvSpPr>
          <p:nvPr/>
        </p:nvSpPr>
        <p:spPr>
          <a:xfrm>
            <a:off x="3544102" y="39614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lowchart: Connector 616">
            <a:extLst>
              <a:ext uri="{FF2B5EF4-FFF2-40B4-BE49-F238E27FC236}">
                <a16:creationId xmlns:a16="http://schemas.microsoft.com/office/drawing/2014/main" id="{57280231-2298-9EE2-B332-18020F1CF32F}"/>
              </a:ext>
            </a:extLst>
          </p:cNvPr>
          <p:cNvSpPr>
            <a:spLocks noChangeAspect="1"/>
          </p:cNvSpPr>
          <p:nvPr/>
        </p:nvSpPr>
        <p:spPr>
          <a:xfrm>
            <a:off x="3674312" y="40068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lowchart: Connector 617">
            <a:extLst>
              <a:ext uri="{FF2B5EF4-FFF2-40B4-BE49-F238E27FC236}">
                <a16:creationId xmlns:a16="http://schemas.microsoft.com/office/drawing/2014/main" id="{EC333C0E-7570-C698-11B3-AF552A5C4DC9}"/>
              </a:ext>
            </a:extLst>
          </p:cNvPr>
          <p:cNvSpPr>
            <a:spLocks noChangeAspect="1"/>
          </p:cNvSpPr>
          <p:nvPr/>
        </p:nvSpPr>
        <p:spPr>
          <a:xfrm>
            <a:off x="3667925" y="4126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" name="Flowchart: Connector 618">
            <a:extLst>
              <a:ext uri="{FF2B5EF4-FFF2-40B4-BE49-F238E27FC236}">
                <a16:creationId xmlns:a16="http://schemas.microsoft.com/office/drawing/2014/main" id="{7D3ABB3D-7A6F-ADA3-33C3-E7692E95C199}"/>
              </a:ext>
            </a:extLst>
          </p:cNvPr>
          <p:cNvSpPr>
            <a:spLocks noChangeAspect="1"/>
          </p:cNvSpPr>
          <p:nvPr/>
        </p:nvSpPr>
        <p:spPr>
          <a:xfrm>
            <a:off x="3524259" y="40790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" name="Flowchart: Connector 619">
            <a:extLst>
              <a:ext uri="{FF2B5EF4-FFF2-40B4-BE49-F238E27FC236}">
                <a16:creationId xmlns:a16="http://schemas.microsoft.com/office/drawing/2014/main" id="{868BFA66-B1B1-4D25-A87F-DFF1DEB6E597}"/>
              </a:ext>
            </a:extLst>
          </p:cNvPr>
          <p:cNvSpPr>
            <a:spLocks noChangeAspect="1"/>
          </p:cNvSpPr>
          <p:nvPr/>
        </p:nvSpPr>
        <p:spPr>
          <a:xfrm>
            <a:off x="3520445" y="41984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C6F86-5475-498C-BAFC-FDE2F8D3CD89}"/>
              </a:ext>
            </a:extLst>
          </p:cNvPr>
          <p:cNvSpPr/>
          <p:nvPr/>
        </p:nvSpPr>
        <p:spPr>
          <a:xfrm rot="2700000">
            <a:off x="4536185" y="3412647"/>
            <a:ext cx="245955" cy="72792"/>
          </a:xfrm>
          <a:prstGeom prst="ellipse">
            <a:avLst/>
          </a:prstGeom>
          <a:solidFill>
            <a:srgbClr val="00FF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  <p:sp>
        <p:nvSpPr>
          <p:cNvPr id="641" name="Flowchart: Connector 640">
            <a:extLst>
              <a:ext uri="{FF2B5EF4-FFF2-40B4-BE49-F238E27FC236}">
                <a16:creationId xmlns:a16="http://schemas.microsoft.com/office/drawing/2014/main" id="{6589EA6C-AE7D-2E24-1584-662EA0EA6A8C}"/>
              </a:ext>
            </a:extLst>
          </p:cNvPr>
          <p:cNvSpPr>
            <a:spLocks noChangeAspect="1"/>
          </p:cNvSpPr>
          <p:nvPr/>
        </p:nvSpPr>
        <p:spPr>
          <a:xfrm>
            <a:off x="4916847" y="15584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id="{F956BC06-DFED-2596-1097-682D51427F52}"/>
              </a:ext>
            </a:extLst>
          </p:cNvPr>
          <p:cNvSpPr>
            <a:spLocks noChangeAspect="1"/>
          </p:cNvSpPr>
          <p:nvPr/>
        </p:nvSpPr>
        <p:spPr>
          <a:xfrm>
            <a:off x="4910444" y="16774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id="{03CE7FD7-0BAA-5CFA-8A40-275B77F69BE9}"/>
              </a:ext>
            </a:extLst>
          </p:cNvPr>
          <p:cNvSpPr>
            <a:spLocks noChangeAspect="1"/>
          </p:cNvSpPr>
          <p:nvPr/>
        </p:nvSpPr>
        <p:spPr>
          <a:xfrm>
            <a:off x="4808958" y="13939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id="{A066B54B-1E48-C990-573F-057F551B810E}"/>
              </a:ext>
            </a:extLst>
          </p:cNvPr>
          <p:cNvSpPr>
            <a:spLocks noChangeAspect="1"/>
          </p:cNvSpPr>
          <p:nvPr/>
        </p:nvSpPr>
        <p:spPr>
          <a:xfrm>
            <a:off x="4786099" y="14919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id="{1E2E1D1C-BF73-F862-3923-E29E110FAE75}"/>
              </a:ext>
            </a:extLst>
          </p:cNvPr>
          <p:cNvSpPr>
            <a:spLocks noChangeAspect="1"/>
          </p:cNvSpPr>
          <p:nvPr/>
        </p:nvSpPr>
        <p:spPr>
          <a:xfrm>
            <a:off x="4525279" y="18437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080D62B9-1CCA-FEB6-5463-A47302F7612B}"/>
              </a:ext>
            </a:extLst>
          </p:cNvPr>
          <p:cNvSpPr>
            <a:spLocks noChangeAspect="1"/>
          </p:cNvSpPr>
          <p:nvPr/>
        </p:nvSpPr>
        <p:spPr>
          <a:xfrm>
            <a:off x="4953182" y="32467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E6C939F7-A503-7939-78A4-45601F4D2E5D}"/>
              </a:ext>
            </a:extLst>
          </p:cNvPr>
          <p:cNvSpPr>
            <a:spLocks noChangeAspect="1"/>
          </p:cNvSpPr>
          <p:nvPr/>
        </p:nvSpPr>
        <p:spPr>
          <a:xfrm>
            <a:off x="4837247" y="3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9FD4912A-4243-A2AC-196B-0ED15A5E9ABA}"/>
              </a:ext>
            </a:extLst>
          </p:cNvPr>
          <p:cNvSpPr>
            <a:spLocks noChangeAspect="1"/>
          </p:cNvSpPr>
          <p:nvPr/>
        </p:nvSpPr>
        <p:spPr>
          <a:xfrm>
            <a:off x="6749097" y="36386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73A255-FC9A-5D12-CED4-A4161E1222CA}"/>
              </a:ext>
            </a:extLst>
          </p:cNvPr>
          <p:cNvSpPr>
            <a:spLocks noChangeAspect="1"/>
          </p:cNvSpPr>
          <p:nvPr/>
        </p:nvSpPr>
        <p:spPr>
          <a:xfrm>
            <a:off x="6803673" y="3763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251F6342-3F2F-7168-F27F-68CAD25A9897}"/>
              </a:ext>
            </a:extLst>
          </p:cNvPr>
          <p:cNvSpPr>
            <a:spLocks noChangeAspect="1"/>
          </p:cNvSpPr>
          <p:nvPr/>
        </p:nvSpPr>
        <p:spPr>
          <a:xfrm>
            <a:off x="6648234" y="3736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DBBA5F1-8400-44C4-89B0-A984546255C5}"/>
              </a:ext>
            </a:extLst>
          </p:cNvPr>
          <p:cNvSpPr>
            <a:spLocks noChangeAspect="1"/>
          </p:cNvSpPr>
          <p:nvPr/>
        </p:nvSpPr>
        <p:spPr>
          <a:xfrm>
            <a:off x="4042543" y="34313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CEFE4608-F4DC-4232-CDD7-08B4E09A5FFC}"/>
              </a:ext>
            </a:extLst>
          </p:cNvPr>
          <p:cNvSpPr>
            <a:spLocks noChangeAspect="1"/>
          </p:cNvSpPr>
          <p:nvPr/>
        </p:nvSpPr>
        <p:spPr>
          <a:xfrm>
            <a:off x="4119469" y="33061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751E296E-AC16-1371-7841-34AAEA50A525}"/>
              </a:ext>
            </a:extLst>
          </p:cNvPr>
          <p:cNvSpPr>
            <a:spLocks noChangeAspect="1"/>
          </p:cNvSpPr>
          <p:nvPr/>
        </p:nvSpPr>
        <p:spPr>
          <a:xfrm>
            <a:off x="4174045" y="3431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34965A0-0C47-4CAE-3152-670AA24E6FF7}"/>
              </a:ext>
            </a:extLst>
          </p:cNvPr>
          <p:cNvSpPr>
            <a:spLocks noChangeAspect="1"/>
          </p:cNvSpPr>
          <p:nvPr/>
        </p:nvSpPr>
        <p:spPr>
          <a:xfrm>
            <a:off x="4218963" y="42477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39CA9F6-5657-E5F9-2C0C-9D67763672DF}"/>
              </a:ext>
            </a:extLst>
          </p:cNvPr>
          <p:cNvSpPr>
            <a:spLocks noChangeAspect="1"/>
          </p:cNvSpPr>
          <p:nvPr/>
        </p:nvSpPr>
        <p:spPr>
          <a:xfrm>
            <a:off x="4273539" y="437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3F7B78F-D544-B518-7B21-E384991EF194}"/>
              </a:ext>
            </a:extLst>
          </p:cNvPr>
          <p:cNvSpPr>
            <a:spLocks noChangeAspect="1"/>
          </p:cNvSpPr>
          <p:nvPr/>
        </p:nvSpPr>
        <p:spPr>
          <a:xfrm>
            <a:off x="4173244" y="41315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515DD5F-783C-D6F5-FA52-71619F887AC9}"/>
              </a:ext>
            </a:extLst>
          </p:cNvPr>
          <p:cNvSpPr>
            <a:spLocks noChangeAspect="1"/>
          </p:cNvSpPr>
          <p:nvPr/>
        </p:nvSpPr>
        <p:spPr>
          <a:xfrm>
            <a:off x="4500421" y="47621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8325AD1-4C1D-DB57-236C-331D5B96D6DD}"/>
              </a:ext>
            </a:extLst>
          </p:cNvPr>
          <p:cNvSpPr>
            <a:spLocks noChangeAspect="1"/>
          </p:cNvSpPr>
          <p:nvPr/>
        </p:nvSpPr>
        <p:spPr>
          <a:xfrm>
            <a:off x="4360894" y="474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A4F1026-C933-5815-41E1-C30AD0287C78}"/>
              </a:ext>
            </a:extLst>
          </p:cNvPr>
          <p:cNvSpPr>
            <a:spLocks noChangeAspect="1"/>
          </p:cNvSpPr>
          <p:nvPr/>
        </p:nvSpPr>
        <p:spPr>
          <a:xfrm>
            <a:off x="4653325" y="47850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6111D03-FCB3-2D85-1B94-DBBE430F0D8D}"/>
              </a:ext>
            </a:extLst>
          </p:cNvPr>
          <p:cNvSpPr>
            <a:spLocks noChangeAspect="1"/>
          </p:cNvSpPr>
          <p:nvPr/>
        </p:nvSpPr>
        <p:spPr>
          <a:xfrm>
            <a:off x="4554997" y="4887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B20BACC1-21ED-7DF8-2B69-5E381C7DDF8E}"/>
              </a:ext>
            </a:extLst>
          </p:cNvPr>
          <p:cNvSpPr>
            <a:spLocks noChangeAspect="1"/>
          </p:cNvSpPr>
          <p:nvPr/>
        </p:nvSpPr>
        <p:spPr>
          <a:xfrm>
            <a:off x="4454702" y="4645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CE1A353-FE6A-E2FB-47EB-CD98EC4A6647}"/>
              </a:ext>
            </a:extLst>
          </p:cNvPr>
          <p:cNvSpPr>
            <a:spLocks noChangeAspect="1"/>
          </p:cNvSpPr>
          <p:nvPr/>
        </p:nvSpPr>
        <p:spPr>
          <a:xfrm>
            <a:off x="4599122" y="46838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C7CFEF3-393C-50EA-CEC4-073D8BC8CCE3}"/>
              </a:ext>
            </a:extLst>
          </p:cNvPr>
          <p:cNvSpPr>
            <a:spLocks noChangeAspect="1"/>
          </p:cNvSpPr>
          <p:nvPr/>
        </p:nvSpPr>
        <p:spPr>
          <a:xfrm>
            <a:off x="4924593" y="44434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74205621-DD75-FAAD-0F1F-59DA3B75FB83}"/>
              </a:ext>
            </a:extLst>
          </p:cNvPr>
          <p:cNvSpPr>
            <a:spLocks noChangeAspect="1"/>
          </p:cNvSpPr>
          <p:nvPr/>
        </p:nvSpPr>
        <p:spPr>
          <a:xfrm>
            <a:off x="4785066" y="44290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33C03EF-AC2C-DD60-62F6-22B187198A06}"/>
              </a:ext>
            </a:extLst>
          </p:cNvPr>
          <p:cNvSpPr>
            <a:spLocks noChangeAspect="1"/>
          </p:cNvSpPr>
          <p:nvPr/>
        </p:nvSpPr>
        <p:spPr>
          <a:xfrm>
            <a:off x="5077497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35A85ECC-C88C-CCD5-E401-1404DD03E917}"/>
              </a:ext>
            </a:extLst>
          </p:cNvPr>
          <p:cNvSpPr>
            <a:spLocks noChangeAspect="1"/>
          </p:cNvSpPr>
          <p:nvPr/>
        </p:nvSpPr>
        <p:spPr>
          <a:xfrm>
            <a:off x="4979169" y="4568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1AE8970-9C0B-F9B4-2D65-91193F61CDAD}"/>
              </a:ext>
            </a:extLst>
          </p:cNvPr>
          <p:cNvSpPr>
            <a:spLocks noChangeAspect="1"/>
          </p:cNvSpPr>
          <p:nvPr/>
        </p:nvSpPr>
        <p:spPr>
          <a:xfrm>
            <a:off x="4848269" y="45458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088FD337-CA2A-E0D8-AAE7-4CE479909E3A}"/>
              </a:ext>
            </a:extLst>
          </p:cNvPr>
          <p:cNvSpPr>
            <a:spLocks noChangeAspect="1"/>
          </p:cNvSpPr>
          <p:nvPr/>
        </p:nvSpPr>
        <p:spPr>
          <a:xfrm>
            <a:off x="5002761" y="43644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246D5356-BB8C-7D26-A4C1-42EFAD2CFC02}"/>
              </a:ext>
            </a:extLst>
          </p:cNvPr>
          <p:cNvSpPr>
            <a:spLocks noChangeAspect="1"/>
          </p:cNvSpPr>
          <p:nvPr/>
        </p:nvSpPr>
        <p:spPr>
          <a:xfrm>
            <a:off x="4633824" y="43902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514D6C78-2A09-C44E-505E-BAA1EDFEE29E}"/>
              </a:ext>
            </a:extLst>
          </p:cNvPr>
          <p:cNvSpPr>
            <a:spLocks noChangeAspect="1"/>
          </p:cNvSpPr>
          <p:nvPr/>
        </p:nvSpPr>
        <p:spPr>
          <a:xfrm>
            <a:off x="4688400" y="45154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C3FCF7CC-08AA-84C6-91BC-C37FCD115D64}"/>
              </a:ext>
            </a:extLst>
          </p:cNvPr>
          <p:cNvSpPr>
            <a:spLocks noChangeAspect="1"/>
          </p:cNvSpPr>
          <p:nvPr/>
        </p:nvSpPr>
        <p:spPr>
          <a:xfrm>
            <a:off x="4583530" y="42839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1212C72B-9C62-8EBD-0296-858A1099CA7E}"/>
              </a:ext>
            </a:extLst>
          </p:cNvPr>
          <p:cNvSpPr>
            <a:spLocks noChangeAspect="1"/>
          </p:cNvSpPr>
          <p:nvPr/>
        </p:nvSpPr>
        <p:spPr>
          <a:xfrm>
            <a:off x="3826961" y="42953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C8035009-A17F-416B-67EE-284C518214E7}"/>
              </a:ext>
            </a:extLst>
          </p:cNvPr>
          <p:cNvSpPr>
            <a:spLocks noChangeAspect="1"/>
          </p:cNvSpPr>
          <p:nvPr/>
        </p:nvSpPr>
        <p:spPr>
          <a:xfrm>
            <a:off x="3881537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04B2E5B-FCF0-A53E-DE45-187FEF85DFEE}"/>
              </a:ext>
            </a:extLst>
          </p:cNvPr>
          <p:cNvSpPr>
            <a:spLocks noChangeAspect="1"/>
          </p:cNvSpPr>
          <p:nvPr/>
        </p:nvSpPr>
        <p:spPr>
          <a:xfrm>
            <a:off x="3769149" y="420057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0B07B7E-EBD1-A22A-853C-3F48174A485F}"/>
              </a:ext>
            </a:extLst>
          </p:cNvPr>
          <p:cNvSpPr>
            <a:spLocks noChangeAspect="1"/>
          </p:cNvSpPr>
          <p:nvPr/>
        </p:nvSpPr>
        <p:spPr>
          <a:xfrm>
            <a:off x="3742132" y="43882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41590A9-FDCE-8722-6854-6D67AFA042AE}"/>
              </a:ext>
            </a:extLst>
          </p:cNvPr>
          <p:cNvSpPr>
            <a:spLocks noChangeAspect="1"/>
          </p:cNvSpPr>
          <p:nvPr/>
        </p:nvSpPr>
        <p:spPr>
          <a:xfrm>
            <a:off x="3780796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BBE6F825-537D-D439-0362-8C28C80A455C}"/>
              </a:ext>
            </a:extLst>
          </p:cNvPr>
          <p:cNvSpPr>
            <a:spLocks noChangeAspect="1"/>
          </p:cNvSpPr>
          <p:nvPr/>
        </p:nvSpPr>
        <p:spPr>
          <a:xfrm>
            <a:off x="4019174" y="45750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138FCF33-8BC5-BDDA-FBE1-69A4547AD3C6}"/>
              </a:ext>
            </a:extLst>
          </p:cNvPr>
          <p:cNvSpPr>
            <a:spLocks noChangeAspect="1"/>
          </p:cNvSpPr>
          <p:nvPr/>
        </p:nvSpPr>
        <p:spPr>
          <a:xfrm>
            <a:off x="4055603" y="46900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6352429E-07D5-CA7F-2E7F-206D83DCE23C}"/>
              </a:ext>
            </a:extLst>
          </p:cNvPr>
          <p:cNvSpPr>
            <a:spLocks noChangeAspect="1"/>
          </p:cNvSpPr>
          <p:nvPr/>
        </p:nvSpPr>
        <p:spPr>
          <a:xfrm>
            <a:off x="3918311" y="46725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CCCC6699-D43B-26D3-864D-A103A903990C}"/>
              </a:ext>
            </a:extLst>
          </p:cNvPr>
          <p:cNvSpPr>
            <a:spLocks noChangeAspect="1"/>
          </p:cNvSpPr>
          <p:nvPr/>
        </p:nvSpPr>
        <p:spPr>
          <a:xfrm>
            <a:off x="4184839" y="50311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18F43AC1-A3F2-F850-2B04-CBF69CD74E74}"/>
              </a:ext>
            </a:extLst>
          </p:cNvPr>
          <p:cNvSpPr>
            <a:spLocks noChangeAspect="1"/>
          </p:cNvSpPr>
          <p:nvPr/>
        </p:nvSpPr>
        <p:spPr>
          <a:xfrm>
            <a:off x="4045312" y="50167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73EA0B09-9685-70A0-11D9-51D7F87E4671}"/>
              </a:ext>
            </a:extLst>
          </p:cNvPr>
          <p:cNvSpPr>
            <a:spLocks noChangeAspect="1"/>
          </p:cNvSpPr>
          <p:nvPr/>
        </p:nvSpPr>
        <p:spPr>
          <a:xfrm>
            <a:off x="4237556" y="51743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C2895218-080C-2C74-3A6C-AE6B0226A9B4}"/>
              </a:ext>
            </a:extLst>
          </p:cNvPr>
          <p:cNvSpPr>
            <a:spLocks noChangeAspect="1"/>
          </p:cNvSpPr>
          <p:nvPr/>
        </p:nvSpPr>
        <p:spPr>
          <a:xfrm>
            <a:off x="4088442" y="5142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5C25BD21-0A85-9B14-6569-CF7E20C368F4}"/>
              </a:ext>
            </a:extLst>
          </p:cNvPr>
          <p:cNvSpPr>
            <a:spLocks noChangeAspect="1"/>
          </p:cNvSpPr>
          <p:nvPr/>
        </p:nvSpPr>
        <p:spPr>
          <a:xfrm>
            <a:off x="5403506" y="4374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5B8A6DDC-0E69-84CD-3AA4-1D36B41C0109}"/>
              </a:ext>
            </a:extLst>
          </p:cNvPr>
          <p:cNvSpPr>
            <a:spLocks noChangeAspect="1"/>
          </p:cNvSpPr>
          <p:nvPr/>
        </p:nvSpPr>
        <p:spPr>
          <a:xfrm>
            <a:off x="5556410" y="439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BD47BAAD-6C2F-17B2-C99B-38F6555CA258}"/>
              </a:ext>
            </a:extLst>
          </p:cNvPr>
          <p:cNvSpPr>
            <a:spLocks noChangeAspect="1"/>
          </p:cNvSpPr>
          <p:nvPr/>
        </p:nvSpPr>
        <p:spPr>
          <a:xfrm>
            <a:off x="5458082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id="{0A569DEA-9F63-AB80-32EB-128DCF28074E}"/>
              </a:ext>
            </a:extLst>
          </p:cNvPr>
          <p:cNvSpPr>
            <a:spLocks noChangeAspect="1"/>
          </p:cNvSpPr>
          <p:nvPr/>
        </p:nvSpPr>
        <p:spPr>
          <a:xfrm>
            <a:off x="5302643" y="44723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id="{011D2776-6223-C0CA-0350-BB8744F077E2}"/>
              </a:ext>
            </a:extLst>
          </p:cNvPr>
          <p:cNvSpPr>
            <a:spLocks noChangeAspect="1"/>
          </p:cNvSpPr>
          <p:nvPr/>
        </p:nvSpPr>
        <p:spPr>
          <a:xfrm>
            <a:off x="5502207" y="42965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id="{D8C6D233-8A73-2C1E-5337-BF5205EF91DE}"/>
              </a:ext>
            </a:extLst>
          </p:cNvPr>
          <p:cNvSpPr>
            <a:spLocks noChangeAspect="1"/>
          </p:cNvSpPr>
          <p:nvPr/>
        </p:nvSpPr>
        <p:spPr>
          <a:xfrm>
            <a:off x="5875128" y="363513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BFF6F2CD-DAE7-D673-ABA3-647492758553}"/>
              </a:ext>
            </a:extLst>
          </p:cNvPr>
          <p:cNvSpPr>
            <a:spLocks noChangeAspect="1"/>
          </p:cNvSpPr>
          <p:nvPr/>
        </p:nvSpPr>
        <p:spPr>
          <a:xfrm>
            <a:off x="6001628" y="3668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2EC6EDC6-EFE5-699D-EA89-6E23ABBF43B9}"/>
              </a:ext>
            </a:extLst>
          </p:cNvPr>
          <p:cNvSpPr>
            <a:spLocks noChangeAspect="1"/>
          </p:cNvSpPr>
          <p:nvPr/>
        </p:nvSpPr>
        <p:spPr>
          <a:xfrm>
            <a:off x="5928319" y="377803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id="{6D413357-C996-8616-0EFC-2843B3A6CFDA}"/>
              </a:ext>
            </a:extLst>
          </p:cNvPr>
          <p:cNvSpPr>
            <a:spLocks noChangeAspect="1"/>
          </p:cNvSpPr>
          <p:nvPr/>
        </p:nvSpPr>
        <p:spPr>
          <a:xfrm>
            <a:off x="5812091" y="35375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id="{7549C66A-87AC-2752-77AD-F017F16456E5}"/>
              </a:ext>
            </a:extLst>
          </p:cNvPr>
          <p:cNvSpPr>
            <a:spLocks noChangeAspect="1"/>
          </p:cNvSpPr>
          <p:nvPr/>
        </p:nvSpPr>
        <p:spPr>
          <a:xfrm>
            <a:off x="5956511" y="35579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E87A0AE4-C54C-3E2D-A0A7-85FA1842550B}"/>
              </a:ext>
            </a:extLst>
          </p:cNvPr>
          <p:cNvSpPr>
            <a:spLocks noChangeAspect="1"/>
          </p:cNvSpPr>
          <p:nvPr/>
        </p:nvSpPr>
        <p:spPr>
          <a:xfrm>
            <a:off x="5897987" y="3450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id="{798B089E-0638-86BF-470C-EE3C190C04EE}"/>
              </a:ext>
            </a:extLst>
          </p:cNvPr>
          <p:cNvSpPr>
            <a:spLocks noChangeAspect="1"/>
          </p:cNvSpPr>
          <p:nvPr/>
        </p:nvSpPr>
        <p:spPr>
          <a:xfrm>
            <a:off x="5543208" y="47055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E95E7F77-FE2F-23BB-B3E2-0A2B5DD988A3}"/>
              </a:ext>
            </a:extLst>
          </p:cNvPr>
          <p:cNvSpPr>
            <a:spLocks noChangeAspect="1"/>
          </p:cNvSpPr>
          <p:nvPr/>
        </p:nvSpPr>
        <p:spPr>
          <a:xfrm>
            <a:off x="5403681" y="46911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7953CFD5-7C0C-D956-5507-1DAA95019C4D}"/>
              </a:ext>
            </a:extLst>
          </p:cNvPr>
          <p:cNvSpPr>
            <a:spLocks noChangeAspect="1"/>
          </p:cNvSpPr>
          <p:nvPr/>
        </p:nvSpPr>
        <p:spPr>
          <a:xfrm>
            <a:off x="5696112" y="47283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14C76341-B937-F321-601A-B9255305AA02}"/>
              </a:ext>
            </a:extLst>
          </p:cNvPr>
          <p:cNvSpPr>
            <a:spLocks noChangeAspect="1"/>
          </p:cNvSpPr>
          <p:nvPr/>
        </p:nvSpPr>
        <p:spPr>
          <a:xfrm>
            <a:off x="5597784" y="48307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F6023839-6A32-593C-5F31-3A2C56607CFF}"/>
              </a:ext>
            </a:extLst>
          </p:cNvPr>
          <p:cNvSpPr>
            <a:spLocks noChangeAspect="1"/>
          </p:cNvSpPr>
          <p:nvPr/>
        </p:nvSpPr>
        <p:spPr>
          <a:xfrm>
            <a:off x="5442345" y="4803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id="{E052A080-92A8-8CD0-DF32-C22A0C9ED3A3}"/>
              </a:ext>
            </a:extLst>
          </p:cNvPr>
          <p:cNvSpPr>
            <a:spLocks noChangeAspect="1"/>
          </p:cNvSpPr>
          <p:nvPr/>
        </p:nvSpPr>
        <p:spPr>
          <a:xfrm>
            <a:off x="5641909" y="46272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id="{44B6E2BE-71B0-E306-CD75-41DD911E4F63}"/>
              </a:ext>
            </a:extLst>
          </p:cNvPr>
          <p:cNvSpPr>
            <a:spLocks noChangeAspect="1"/>
          </p:cNvSpPr>
          <p:nvPr/>
        </p:nvSpPr>
        <p:spPr>
          <a:xfrm>
            <a:off x="5540223" y="39614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id="{764738D1-FCED-6D48-4B0C-08B026FB9420}"/>
              </a:ext>
            </a:extLst>
          </p:cNvPr>
          <p:cNvSpPr>
            <a:spLocks noChangeAspect="1"/>
          </p:cNvSpPr>
          <p:nvPr/>
        </p:nvSpPr>
        <p:spPr>
          <a:xfrm>
            <a:off x="5531005" y="4103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29A6E7A0-9FE5-A66F-4498-2098E2F5CFE8}"/>
              </a:ext>
            </a:extLst>
          </p:cNvPr>
          <p:cNvSpPr>
            <a:spLocks noChangeAspect="1"/>
          </p:cNvSpPr>
          <p:nvPr/>
        </p:nvSpPr>
        <p:spPr>
          <a:xfrm>
            <a:off x="5407996" y="40322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id="{BC5C96D1-A936-5AB9-4EB0-63CD4DA7AABE}"/>
              </a:ext>
            </a:extLst>
          </p:cNvPr>
          <p:cNvSpPr>
            <a:spLocks noChangeAspect="1"/>
          </p:cNvSpPr>
          <p:nvPr/>
        </p:nvSpPr>
        <p:spPr>
          <a:xfrm>
            <a:off x="5931690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C1162CBB-8098-0D2B-BC3E-1ADDE4F6FB61}"/>
              </a:ext>
            </a:extLst>
          </p:cNvPr>
          <p:cNvSpPr>
            <a:spLocks noChangeAspect="1"/>
          </p:cNvSpPr>
          <p:nvPr/>
        </p:nvSpPr>
        <p:spPr>
          <a:xfrm>
            <a:off x="6084594" y="4489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BB80B46F-3FE5-A52A-6947-65376AEB3C78}"/>
              </a:ext>
            </a:extLst>
          </p:cNvPr>
          <p:cNvSpPr>
            <a:spLocks noChangeAspect="1"/>
          </p:cNvSpPr>
          <p:nvPr/>
        </p:nvSpPr>
        <p:spPr>
          <a:xfrm>
            <a:off x="5986266" y="4591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2EDF650-A72A-B17E-9A7C-FA78AEDC2EB9}"/>
              </a:ext>
            </a:extLst>
          </p:cNvPr>
          <p:cNvSpPr>
            <a:spLocks noChangeAspect="1"/>
          </p:cNvSpPr>
          <p:nvPr/>
        </p:nvSpPr>
        <p:spPr>
          <a:xfrm>
            <a:off x="5830827" y="4563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51A3B824-A3E6-9558-2DBF-D7C206BA7321}"/>
              </a:ext>
            </a:extLst>
          </p:cNvPr>
          <p:cNvSpPr>
            <a:spLocks noChangeAspect="1"/>
          </p:cNvSpPr>
          <p:nvPr/>
        </p:nvSpPr>
        <p:spPr>
          <a:xfrm>
            <a:off x="5881822" y="4369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5A38681D-FB6D-3696-2BCD-0BDD31512AC0}"/>
              </a:ext>
            </a:extLst>
          </p:cNvPr>
          <p:cNvSpPr>
            <a:spLocks noChangeAspect="1"/>
          </p:cNvSpPr>
          <p:nvPr/>
        </p:nvSpPr>
        <p:spPr>
          <a:xfrm>
            <a:off x="5535121" y="36176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7C3115A3-14FC-3DB1-8E71-CD525082DFA4}"/>
              </a:ext>
            </a:extLst>
          </p:cNvPr>
          <p:cNvSpPr>
            <a:spLocks noChangeAspect="1"/>
          </p:cNvSpPr>
          <p:nvPr/>
        </p:nvSpPr>
        <p:spPr>
          <a:xfrm>
            <a:off x="5534324" y="37295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6B28738B-DC3F-1002-9579-25496248F61E}"/>
              </a:ext>
            </a:extLst>
          </p:cNvPr>
          <p:cNvSpPr>
            <a:spLocks noChangeAspect="1"/>
          </p:cNvSpPr>
          <p:nvPr/>
        </p:nvSpPr>
        <p:spPr>
          <a:xfrm>
            <a:off x="5533550" y="38449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id="{8B12B499-BF15-CDE1-2923-6681C33BC346}"/>
              </a:ext>
            </a:extLst>
          </p:cNvPr>
          <p:cNvSpPr>
            <a:spLocks noChangeAspect="1"/>
          </p:cNvSpPr>
          <p:nvPr/>
        </p:nvSpPr>
        <p:spPr>
          <a:xfrm>
            <a:off x="5921250" y="39411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id="{5F040CEE-7B39-82A2-97E0-81C1232960B3}"/>
              </a:ext>
            </a:extLst>
          </p:cNvPr>
          <p:cNvSpPr>
            <a:spLocks noChangeAspect="1"/>
          </p:cNvSpPr>
          <p:nvPr/>
        </p:nvSpPr>
        <p:spPr>
          <a:xfrm>
            <a:off x="5922398" y="4059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A4B9AB82-54D9-C121-ADF0-1E212E554C87}"/>
              </a:ext>
            </a:extLst>
          </p:cNvPr>
          <p:cNvSpPr>
            <a:spLocks noChangeAspect="1"/>
          </p:cNvSpPr>
          <p:nvPr/>
        </p:nvSpPr>
        <p:spPr>
          <a:xfrm>
            <a:off x="5921250" y="41796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id="{B663EC9B-60FD-BA1A-296A-E492A64ECB27}"/>
              </a:ext>
            </a:extLst>
          </p:cNvPr>
          <p:cNvSpPr>
            <a:spLocks noChangeAspect="1"/>
          </p:cNvSpPr>
          <p:nvPr/>
        </p:nvSpPr>
        <p:spPr>
          <a:xfrm>
            <a:off x="6432287" y="14090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D382E64E-D21C-3718-92F1-C64850BC2DF4}"/>
              </a:ext>
            </a:extLst>
          </p:cNvPr>
          <p:cNvSpPr>
            <a:spLocks noChangeAspect="1"/>
          </p:cNvSpPr>
          <p:nvPr/>
        </p:nvSpPr>
        <p:spPr>
          <a:xfrm>
            <a:off x="6547425" y="14729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id="{8960FF90-906B-6F00-A71A-F57DD192DAA3}"/>
              </a:ext>
            </a:extLst>
          </p:cNvPr>
          <p:cNvSpPr>
            <a:spLocks noChangeAspect="1"/>
          </p:cNvSpPr>
          <p:nvPr/>
        </p:nvSpPr>
        <p:spPr>
          <a:xfrm>
            <a:off x="6556110" y="15736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F8DB110-CD52-3BD4-5174-4AF45B5C0986}"/>
              </a:ext>
            </a:extLst>
          </p:cNvPr>
          <p:cNvSpPr>
            <a:spLocks noChangeAspect="1"/>
          </p:cNvSpPr>
          <p:nvPr/>
        </p:nvSpPr>
        <p:spPr>
          <a:xfrm>
            <a:off x="6431490" y="15209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486EE8AD-8796-85CF-0F20-78029D251238}"/>
              </a:ext>
            </a:extLst>
          </p:cNvPr>
          <p:cNvSpPr>
            <a:spLocks noChangeAspect="1"/>
          </p:cNvSpPr>
          <p:nvPr/>
        </p:nvSpPr>
        <p:spPr>
          <a:xfrm>
            <a:off x="6416249" y="1637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id="{0716C9E5-9C2E-7BE7-E441-3C733D66B3E2}"/>
              </a:ext>
            </a:extLst>
          </p:cNvPr>
          <p:cNvSpPr>
            <a:spLocks noChangeAspect="1"/>
          </p:cNvSpPr>
          <p:nvPr/>
        </p:nvSpPr>
        <p:spPr>
          <a:xfrm>
            <a:off x="6296824" y="14601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B12191EE-DDCF-A029-8DA7-6DF820F5F815}"/>
              </a:ext>
            </a:extLst>
          </p:cNvPr>
          <p:cNvSpPr>
            <a:spLocks noChangeAspect="1"/>
          </p:cNvSpPr>
          <p:nvPr/>
        </p:nvSpPr>
        <p:spPr>
          <a:xfrm>
            <a:off x="6301085" y="15686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CF01D2A0-52A6-E9B5-3576-CAA940132335}"/>
              </a:ext>
            </a:extLst>
          </p:cNvPr>
          <p:cNvSpPr>
            <a:spLocks noChangeAspect="1"/>
          </p:cNvSpPr>
          <p:nvPr/>
        </p:nvSpPr>
        <p:spPr>
          <a:xfrm>
            <a:off x="5983294" y="3072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40FD65B2-349C-23FC-225C-7BC6F05216EB}"/>
              </a:ext>
            </a:extLst>
          </p:cNvPr>
          <p:cNvSpPr>
            <a:spLocks noChangeAspect="1"/>
          </p:cNvSpPr>
          <p:nvPr/>
        </p:nvSpPr>
        <p:spPr>
          <a:xfrm>
            <a:off x="5983078" y="3177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3BCD0A5-9482-4DD9-C8B4-BE2756383143}"/>
              </a:ext>
            </a:extLst>
          </p:cNvPr>
          <p:cNvSpPr>
            <a:spLocks noChangeAspect="1"/>
          </p:cNvSpPr>
          <p:nvPr/>
        </p:nvSpPr>
        <p:spPr>
          <a:xfrm>
            <a:off x="5863653" y="3001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62413A2A-CCAA-3119-1319-1C5F1D8F9FE5}"/>
              </a:ext>
            </a:extLst>
          </p:cNvPr>
          <p:cNvSpPr>
            <a:spLocks noChangeAspect="1"/>
          </p:cNvSpPr>
          <p:nvPr/>
        </p:nvSpPr>
        <p:spPr>
          <a:xfrm>
            <a:off x="5867914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id="{E2E2C077-C4EC-D3E2-5BB9-3A3BA549FAC4}"/>
              </a:ext>
            </a:extLst>
          </p:cNvPr>
          <p:cNvSpPr>
            <a:spLocks noChangeAspect="1"/>
          </p:cNvSpPr>
          <p:nvPr/>
        </p:nvSpPr>
        <p:spPr>
          <a:xfrm>
            <a:off x="6158203" y="1386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3C7840CE-1940-BEC5-7573-1C6AD0307F94}"/>
              </a:ext>
            </a:extLst>
          </p:cNvPr>
          <p:cNvSpPr>
            <a:spLocks noChangeAspect="1"/>
          </p:cNvSpPr>
          <p:nvPr/>
        </p:nvSpPr>
        <p:spPr>
          <a:xfrm>
            <a:off x="6153537" y="14951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Flowchart: Connector 318">
            <a:extLst>
              <a:ext uri="{FF2B5EF4-FFF2-40B4-BE49-F238E27FC236}">
                <a16:creationId xmlns:a16="http://schemas.microsoft.com/office/drawing/2014/main" id="{5ABF8B47-AB32-ECFA-BE2A-F3716F8EE44E}"/>
              </a:ext>
            </a:extLst>
          </p:cNvPr>
          <p:cNvSpPr>
            <a:spLocks noChangeAspect="1"/>
          </p:cNvSpPr>
          <p:nvPr/>
        </p:nvSpPr>
        <p:spPr>
          <a:xfrm>
            <a:off x="6159309" y="160644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id="{E86289D2-1233-8EF9-0727-2A6857A4AF8C}"/>
              </a:ext>
            </a:extLst>
          </p:cNvPr>
          <p:cNvSpPr>
            <a:spLocks noChangeAspect="1"/>
          </p:cNvSpPr>
          <p:nvPr/>
        </p:nvSpPr>
        <p:spPr>
          <a:xfrm>
            <a:off x="6293666" y="1338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id="{1B7F7578-9242-7D29-C3E2-A0FD9A94D33F}"/>
              </a:ext>
            </a:extLst>
          </p:cNvPr>
          <p:cNvSpPr>
            <a:spLocks noChangeAspect="1"/>
          </p:cNvSpPr>
          <p:nvPr/>
        </p:nvSpPr>
        <p:spPr>
          <a:xfrm>
            <a:off x="6350808" y="18620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id="{2CFA36F8-F0B9-C3F4-A8B4-87EDDB013809}"/>
              </a:ext>
            </a:extLst>
          </p:cNvPr>
          <p:cNvSpPr>
            <a:spLocks noChangeAspect="1"/>
          </p:cNvSpPr>
          <p:nvPr/>
        </p:nvSpPr>
        <p:spPr>
          <a:xfrm>
            <a:off x="6266936" y="1937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id="{32767648-0123-543F-8671-09A6DF8CC111}"/>
              </a:ext>
            </a:extLst>
          </p:cNvPr>
          <p:cNvSpPr>
            <a:spLocks noChangeAspect="1"/>
          </p:cNvSpPr>
          <p:nvPr/>
        </p:nvSpPr>
        <p:spPr>
          <a:xfrm>
            <a:off x="6118128" y="1925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Flowchart: Connector 327">
            <a:extLst>
              <a:ext uri="{FF2B5EF4-FFF2-40B4-BE49-F238E27FC236}">
                <a16:creationId xmlns:a16="http://schemas.microsoft.com/office/drawing/2014/main" id="{B7E0DD15-DB82-7E3A-E7EF-89964E3587DC}"/>
              </a:ext>
            </a:extLst>
          </p:cNvPr>
          <p:cNvSpPr>
            <a:spLocks noChangeAspect="1"/>
          </p:cNvSpPr>
          <p:nvPr/>
        </p:nvSpPr>
        <p:spPr>
          <a:xfrm>
            <a:off x="6393389" y="173363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id="{5D2D2927-B6A7-4C5C-59DA-A3353DFE83A3}"/>
              </a:ext>
            </a:extLst>
          </p:cNvPr>
          <p:cNvSpPr>
            <a:spLocks noChangeAspect="1"/>
          </p:cNvSpPr>
          <p:nvPr/>
        </p:nvSpPr>
        <p:spPr>
          <a:xfrm>
            <a:off x="6340540" y="42763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id="{8EEB58BB-A84B-C0F7-E2A1-80F227A8D123}"/>
              </a:ext>
            </a:extLst>
          </p:cNvPr>
          <p:cNvSpPr>
            <a:spLocks noChangeAspect="1"/>
          </p:cNvSpPr>
          <p:nvPr/>
        </p:nvSpPr>
        <p:spPr>
          <a:xfrm>
            <a:off x="6197854" y="4264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id="{58E4E722-1B50-9886-A72D-9112C3607A28}"/>
              </a:ext>
            </a:extLst>
          </p:cNvPr>
          <p:cNvSpPr>
            <a:spLocks noChangeAspect="1"/>
          </p:cNvSpPr>
          <p:nvPr/>
        </p:nvSpPr>
        <p:spPr>
          <a:xfrm>
            <a:off x="6488240" y="43182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3806552B-F0DF-7D3A-05BF-D58E0D848AF4}"/>
              </a:ext>
            </a:extLst>
          </p:cNvPr>
          <p:cNvSpPr>
            <a:spLocks noChangeAspect="1"/>
          </p:cNvSpPr>
          <p:nvPr/>
        </p:nvSpPr>
        <p:spPr>
          <a:xfrm>
            <a:off x="6289493" y="41792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id="{F001201E-B145-3D3A-1223-D63DA5C976C6}"/>
              </a:ext>
            </a:extLst>
          </p:cNvPr>
          <p:cNvSpPr>
            <a:spLocks noChangeAspect="1"/>
          </p:cNvSpPr>
          <p:nvPr/>
        </p:nvSpPr>
        <p:spPr>
          <a:xfrm>
            <a:off x="6279156" y="46448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id="{AC66F4D6-513A-EE77-B57D-FB6A87A47CF1}"/>
              </a:ext>
            </a:extLst>
          </p:cNvPr>
          <p:cNvSpPr>
            <a:spLocks noChangeAspect="1"/>
          </p:cNvSpPr>
          <p:nvPr/>
        </p:nvSpPr>
        <p:spPr>
          <a:xfrm>
            <a:off x="6139629" y="463046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C156ECFC-7CF7-453D-F120-694FE2985E43}"/>
              </a:ext>
            </a:extLst>
          </p:cNvPr>
          <p:cNvSpPr>
            <a:spLocks noChangeAspect="1"/>
          </p:cNvSpPr>
          <p:nvPr/>
        </p:nvSpPr>
        <p:spPr>
          <a:xfrm>
            <a:off x="6432060" y="46677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id="{4588CC03-0213-A19A-CAB1-43CF8190DFE5}"/>
              </a:ext>
            </a:extLst>
          </p:cNvPr>
          <p:cNvSpPr>
            <a:spLocks noChangeAspect="1"/>
          </p:cNvSpPr>
          <p:nvPr/>
        </p:nvSpPr>
        <p:spPr>
          <a:xfrm>
            <a:off x="6050154" y="42535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id="{DF48506D-65BE-78FB-5B39-1AEBDF9AE662}"/>
              </a:ext>
            </a:extLst>
          </p:cNvPr>
          <p:cNvSpPr>
            <a:spLocks noChangeAspect="1"/>
          </p:cNvSpPr>
          <p:nvPr/>
        </p:nvSpPr>
        <p:spPr>
          <a:xfrm>
            <a:off x="5347597" y="3120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Flowchart: Connector 363">
            <a:extLst>
              <a:ext uri="{FF2B5EF4-FFF2-40B4-BE49-F238E27FC236}">
                <a16:creationId xmlns:a16="http://schemas.microsoft.com/office/drawing/2014/main" id="{D2ECF14E-F1A8-AB9A-B587-B5130AEB9078}"/>
              </a:ext>
            </a:extLst>
          </p:cNvPr>
          <p:cNvSpPr>
            <a:spLocks noChangeAspect="1"/>
          </p:cNvSpPr>
          <p:nvPr/>
        </p:nvSpPr>
        <p:spPr>
          <a:xfrm>
            <a:off x="5207736" y="31839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id="{FC37E296-47FE-37D2-3363-281F726716A9}"/>
              </a:ext>
            </a:extLst>
          </p:cNvPr>
          <p:cNvSpPr>
            <a:spLocks noChangeAspect="1"/>
          </p:cNvSpPr>
          <p:nvPr/>
        </p:nvSpPr>
        <p:spPr>
          <a:xfrm>
            <a:off x="5602899" y="3026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id="{BF4CF079-FD2B-285B-3783-27689A2D671F}"/>
              </a:ext>
            </a:extLst>
          </p:cNvPr>
          <p:cNvSpPr>
            <a:spLocks noChangeAspect="1"/>
          </p:cNvSpPr>
          <p:nvPr/>
        </p:nvSpPr>
        <p:spPr>
          <a:xfrm>
            <a:off x="5472970" y="2968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56B20F97-EC91-2C7B-9E0A-5A06BC2E2481}"/>
              </a:ext>
            </a:extLst>
          </p:cNvPr>
          <p:cNvSpPr>
            <a:spLocks noChangeAspect="1"/>
          </p:cNvSpPr>
          <p:nvPr/>
        </p:nvSpPr>
        <p:spPr>
          <a:xfrm>
            <a:off x="5477231" y="30764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4986EDD7-B849-B814-7936-CA1D4ED83207}"/>
              </a:ext>
            </a:extLst>
          </p:cNvPr>
          <p:cNvSpPr>
            <a:spLocks noChangeAspect="1"/>
          </p:cNvSpPr>
          <p:nvPr/>
        </p:nvSpPr>
        <p:spPr>
          <a:xfrm>
            <a:off x="6278910" y="3444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8A5E3600-5DB5-7CC7-6296-6BC37B142135}"/>
              </a:ext>
            </a:extLst>
          </p:cNvPr>
          <p:cNvSpPr>
            <a:spLocks noChangeAspect="1"/>
          </p:cNvSpPr>
          <p:nvPr/>
        </p:nvSpPr>
        <p:spPr>
          <a:xfrm>
            <a:off x="6328329" y="35478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id="{CE5C24D5-2928-3424-23CD-DEE0840DEE8A}"/>
              </a:ext>
            </a:extLst>
          </p:cNvPr>
          <p:cNvSpPr>
            <a:spLocks noChangeAspect="1"/>
          </p:cNvSpPr>
          <p:nvPr/>
        </p:nvSpPr>
        <p:spPr>
          <a:xfrm>
            <a:off x="6243573" y="335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id="{05BEB0E5-E769-1166-E3DC-67A5D1A10385}"/>
              </a:ext>
            </a:extLst>
          </p:cNvPr>
          <p:cNvSpPr>
            <a:spLocks noChangeAspect="1"/>
          </p:cNvSpPr>
          <p:nvPr/>
        </p:nvSpPr>
        <p:spPr>
          <a:xfrm>
            <a:off x="5403655" y="23736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39573CC-3006-D74B-1CB1-DC77951B3382}"/>
              </a:ext>
            </a:extLst>
          </p:cNvPr>
          <p:cNvSpPr>
            <a:spLocks noChangeAspect="1"/>
          </p:cNvSpPr>
          <p:nvPr/>
        </p:nvSpPr>
        <p:spPr>
          <a:xfrm>
            <a:off x="5518793" y="24374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id="{3C302E3C-51FE-055F-E56D-CC7E6D903492}"/>
              </a:ext>
            </a:extLst>
          </p:cNvPr>
          <p:cNvSpPr>
            <a:spLocks noChangeAspect="1"/>
          </p:cNvSpPr>
          <p:nvPr/>
        </p:nvSpPr>
        <p:spPr>
          <a:xfrm>
            <a:off x="5527478" y="2538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id="{815AFA69-3876-2CE1-885F-0D80CFD6D24C}"/>
              </a:ext>
            </a:extLst>
          </p:cNvPr>
          <p:cNvSpPr>
            <a:spLocks noChangeAspect="1"/>
          </p:cNvSpPr>
          <p:nvPr/>
        </p:nvSpPr>
        <p:spPr>
          <a:xfrm>
            <a:off x="5411947" y="26028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id="{FE8ADB50-335D-8A9B-559B-DD71F8050D0D}"/>
              </a:ext>
            </a:extLst>
          </p:cNvPr>
          <p:cNvSpPr>
            <a:spLocks noChangeAspect="1"/>
          </p:cNvSpPr>
          <p:nvPr/>
        </p:nvSpPr>
        <p:spPr>
          <a:xfrm>
            <a:off x="5637797" y="22024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id="{E847B1DA-0B85-CD30-D80D-2076A0F7C75A}"/>
              </a:ext>
            </a:extLst>
          </p:cNvPr>
          <p:cNvSpPr>
            <a:spLocks noChangeAspect="1"/>
          </p:cNvSpPr>
          <p:nvPr/>
        </p:nvSpPr>
        <p:spPr>
          <a:xfrm>
            <a:off x="5771953" y="22294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3" name="Flowchart: Connector 422">
            <a:extLst>
              <a:ext uri="{FF2B5EF4-FFF2-40B4-BE49-F238E27FC236}">
                <a16:creationId xmlns:a16="http://schemas.microsoft.com/office/drawing/2014/main" id="{4EB81BB9-959B-3882-880D-1F4C3F6465C7}"/>
              </a:ext>
            </a:extLst>
          </p:cNvPr>
          <p:cNvSpPr>
            <a:spLocks noChangeAspect="1"/>
          </p:cNvSpPr>
          <p:nvPr/>
        </p:nvSpPr>
        <p:spPr>
          <a:xfrm>
            <a:off x="5669692" y="235095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id="{128D31A4-360D-3D82-D68E-80A37EA4F866}"/>
              </a:ext>
            </a:extLst>
          </p:cNvPr>
          <p:cNvSpPr>
            <a:spLocks noChangeAspect="1"/>
          </p:cNvSpPr>
          <p:nvPr/>
        </p:nvSpPr>
        <p:spPr>
          <a:xfrm>
            <a:off x="5717750" y="2128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Flowchart: Connector 427">
            <a:extLst>
              <a:ext uri="{FF2B5EF4-FFF2-40B4-BE49-F238E27FC236}">
                <a16:creationId xmlns:a16="http://schemas.microsoft.com/office/drawing/2014/main" id="{24957F3E-5D31-1561-F2A6-FE8ECF3D4C8C}"/>
              </a:ext>
            </a:extLst>
          </p:cNvPr>
          <p:cNvSpPr>
            <a:spLocks noChangeAspect="1"/>
          </p:cNvSpPr>
          <p:nvPr/>
        </p:nvSpPr>
        <p:spPr>
          <a:xfrm>
            <a:off x="6203922" y="23100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id="{3186A649-F144-46E2-4A43-48D1F8C8EBAD}"/>
              </a:ext>
            </a:extLst>
          </p:cNvPr>
          <p:cNvSpPr>
            <a:spLocks noChangeAspect="1"/>
          </p:cNvSpPr>
          <p:nvPr/>
        </p:nvSpPr>
        <p:spPr>
          <a:xfrm>
            <a:off x="6099001" y="24727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id="{133DE992-4EA3-FB14-36DA-9534C94D7513}"/>
              </a:ext>
            </a:extLst>
          </p:cNvPr>
          <p:cNvSpPr>
            <a:spLocks noChangeAspect="1"/>
          </p:cNvSpPr>
          <p:nvPr/>
        </p:nvSpPr>
        <p:spPr>
          <a:xfrm>
            <a:off x="6358665" y="24776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id="{580E8F18-08B3-C9CB-8FAB-14933B617BAC}"/>
              </a:ext>
            </a:extLst>
          </p:cNvPr>
          <p:cNvSpPr>
            <a:spLocks noChangeAspect="1"/>
          </p:cNvSpPr>
          <p:nvPr/>
        </p:nvSpPr>
        <p:spPr>
          <a:xfrm>
            <a:off x="6343424" y="25936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id="{B3467FB0-4812-13D9-84ED-C28262E4AFC5}"/>
              </a:ext>
            </a:extLst>
          </p:cNvPr>
          <p:cNvSpPr>
            <a:spLocks noChangeAspect="1"/>
          </p:cNvSpPr>
          <p:nvPr/>
        </p:nvSpPr>
        <p:spPr>
          <a:xfrm>
            <a:off x="6223999" y="24168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id="{3A869AC8-A242-37B7-35E0-C9AD8A53E47E}"/>
              </a:ext>
            </a:extLst>
          </p:cNvPr>
          <p:cNvSpPr>
            <a:spLocks noChangeAspect="1"/>
          </p:cNvSpPr>
          <p:nvPr/>
        </p:nvSpPr>
        <p:spPr>
          <a:xfrm>
            <a:off x="6228260" y="2525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id="{9C711739-A86B-829B-236F-1E59DFFF8A50}"/>
              </a:ext>
            </a:extLst>
          </p:cNvPr>
          <p:cNvSpPr>
            <a:spLocks noChangeAspect="1"/>
          </p:cNvSpPr>
          <p:nvPr/>
        </p:nvSpPr>
        <p:spPr>
          <a:xfrm>
            <a:off x="5194645" y="26341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id="{4B976B3F-C917-5860-B399-95A15059D502}"/>
              </a:ext>
            </a:extLst>
          </p:cNvPr>
          <p:cNvSpPr>
            <a:spLocks noChangeAspect="1"/>
          </p:cNvSpPr>
          <p:nvPr/>
        </p:nvSpPr>
        <p:spPr>
          <a:xfrm>
            <a:off x="5289889" y="2305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id="{36647F70-6DAA-6A98-A7F7-FACC2E33A217}"/>
              </a:ext>
            </a:extLst>
          </p:cNvPr>
          <p:cNvSpPr>
            <a:spLocks noChangeAspect="1"/>
          </p:cNvSpPr>
          <p:nvPr/>
        </p:nvSpPr>
        <p:spPr>
          <a:xfrm>
            <a:off x="5657613" y="24793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id="{6A6B9DF4-308F-F380-0E9B-4D7733D450EF}"/>
              </a:ext>
            </a:extLst>
          </p:cNvPr>
          <p:cNvSpPr>
            <a:spLocks noChangeAspect="1"/>
          </p:cNvSpPr>
          <p:nvPr/>
        </p:nvSpPr>
        <p:spPr>
          <a:xfrm>
            <a:off x="6695127" y="1788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Flowchart: Connector 469">
            <a:extLst>
              <a:ext uri="{FF2B5EF4-FFF2-40B4-BE49-F238E27FC236}">
                <a16:creationId xmlns:a16="http://schemas.microsoft.com/office/drawing/2014/main" id="{E1D06DA4-95FD-DD54-84F2-EA33242BF660}"/>
              </a:ext>
            </a:extLst>
          </p:cNvPr>
          <p:cNvSpPr>
            <a:spLocks noChangeAspect="1"/>
          </p:cNvSpPr>
          <p:nvPr/>
        </p:nvSpPr>
        <p:spPr>
          <a:xfrm>
            <a:off x="6555600" y="17739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Flowchart: Connector 470">
            <a:extLst>
              <a:ext uri="{FF2B5EF4-FFF2-40B4-BE49-F238E27FC236}">
                <a16:creationId xmlns:a16="http://schemas.microsoft.com/office/drawing/2014/main" id="{A638A152-8260-78D6-AF74-8268FACFDB6B}"/>
              </a:ext>
            </a:extLst>
          </p:cNvPr>
          <p:cNvSpPr>
            <a:spLocks noChangeAspect="1"/>
          </p:cNvSpPr>
          <p:nvPr/>
        </p:nvSpPr>
        <p:spPr>
          <a:xfrm>
            <a:off x="6848031" y="1811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7" name="Flowchart: Connector 476">
            <a:extLst>
              <a:ext uri="{FF2B5EF4-FFF2-40B4-BE49-F238E27FC236}">
                <a16:creationId xmlns:a16="http://schemas.microsoft.com/office/drawing/2014/main" id="{37590FF0-EBBE-1647-DF4E-FE5C4757EF41}"/>
              </a:ext>
            </a:extLst>
          </p:cNvPr>
          <p:cNvSpPr>
            <a:spLocks noChangeAspect="1"/>
          </p:cNvSpPr>
          <p:nvPr/>
        </p:nvSpPr>
        <p:spPr>
          <a:xfrm>
            <a:off x="6593144" y="18693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Flowchart: Connector 477">
            <a:extLst>
              <a:ext uri="{FF2B5EF4-FFF2-40B4-BE49-F238E27FC236}">
                <a16:creationId xmlns:a16="http://schemas.microsoft.com/office/drawing/2014/main" id="{91EF9851-F28F-08E5-8D6B-151E40B9B586}"/>
              </a:ext>
            </a:extLst>
          </p:cNvPr>
          <p:cNvSpPr>
            <a:spLocks noChangeAspect="1"/>
          </p:cNvSpPr>
          <p:nvPr/>
        </p:nvSpPr>
        <p:spPr>
          <a:xfrm>
            <a:off x="6671415" y="166232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0" name="Flowchart: Connector 479">
            <a:extLst>
              <a:ext uri="{FF2B5EF4-FFF2-40B4-BE49-F238E27FC236}">
                <a16:creationId xmlns:a16="http://schemas.microsoft.com/office/drawing/2014/main" id="{CC258415-F6E0-CB45-344C-DEBDF4FAEA0C}"/>
              </a:ext>
            </a:extLst>
          </p:cNvPr>
          <p:cNvSpPr>
            <a:spLocks noChangeAspect="1"/>
          </p:cNvSpPr>
          <p:nvPr/>
        </p:nvSpPr>
        <p:spPr>
          <a:xfrm>
            <a:off x="5784868" y="1938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1" name="Flowchart: Connector 480">
            <a:extLst>
              <a:ext uri="{FF2B5EF4-FFF2-40B4-BE49-F238E27FC236}">
                <a16:creationId xmlns:a16="http://schemas.microsoft.com/office/drawing/2014/main" id="{48D02D3E-E261-05DC-66A0-C4C9D9407C8B}"/>
              </a:ext>
            </a:extLst>
          </p:cNvPr>
          <p:cNvSpPr>
            <a:spLocks noChangeAspect="1"/>
          </p:cNvSpPr>
          <p:nvPr/>
        </p:nvSpPr>
        <p:spPr>
          <a:xfrm>
            <a:off x="5820986" y="20321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Flowchart: Connector 481">
            <a:extLst>
              <a:ext uri="{FF2B5EF4-FFF2-40B4-BE49-F238E27FC236}">
                <a16:creationId xmlns:a16="http://schemas.microsoft.com/office/drawing/2014/main" id="{5EAFFC98-A71D-6B32-07DB-310659942CB3}"/>
              </a:ext>
            </a:extLst>
          </p:cNvPr>
          <p:cNvSpPr>
            <a:spLocks noChangeAspect="1"/>
          </p:cNvSpPr>
          <p:nvPr/>
        </p:nvSpPr>
        <p:spPr>
          <a:xfrm>
            <a:off x="7937956" y="17331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lowchart: Connector 482">
            <a:extLst>
              <a:ext uri="{FF2B5EF4-FFF2-40B4-BE49-F238E27FC236}">
                <a16:creationId xmlns:a16="http://schemas.microsoft.com/office/drawing/2014/main" id="{1325E95C-5763-5EBA-EC54-8E1CF098FDBB}"/>
              </a:ext>
            </a:extLst>
          </p:cNvPr>
          <p:cNvSpPr>
            <a:spLocks noChangeAspect="1"/>
          </p:cNvSpPr>
          <p:nvPr/>
        </p:nvSpPr>
        <p:spPr>
          <a:xfrm>
            <a:off x="8072881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lowchart: Connector 483">
            <a:extLst>
              <a:ext uri="{FF2B5EF4-FFF2-40B4-BE49-F238E27FC236}">
                <a16:creationId xmlns:a16="http://schemas.microsoft.com/office/drawing/2014/main" id="{BF2CDDA2-8D45-76B8-FD2C-F1E11540B423}"/>
              </a:ext>
            </a:extLst>
          </p:cNvPr>
          <p:cNvSpPr>
            <a:spLocks noChangeAspect="1"/>
          </p:cNvSpPr>
          <p:nvPr/>
        </p:nvSpPr>
        <p:spPr>
          <a:xfrm>
            <a:off x="8061779" y="18976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Flowchart: Connector 487">
            <a:extLst>
              <a:ext uri="{FF2B5EF4-FFF2-40B4-BE49-F238E27FC236}">
                <a16:creationId xmlns:a16="http://schemas.microsoft.com/office/drawing/2014/main" id="{E3051EFE-A2CE-15C8-52AA-5A67E96ED3E4}"/>
              </a:ext>
            </a:extLst>
          </p:cNvPr>
          <p:cNvSpPr>
            <a:spLocks noChangeAspect="1"/>
          </p:cNvSpPr>
          <p:nvPr/>
        </p:nvSpPr>
        <p:spPr>
          <a:xfrm>
            <a:off x="7937159" y="1845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0" name="Flowchart: Connector 489">
            <a:extLst>
              <a:ext uri="{FF2B5EF4-FFF2-40B4-BE49-F238E27FC236}">
                <a16:creationId xmlns:a16="http://schemas.microsoft.com/office/drawing/2014/main" id="{386DF37A-BB2D-466B-BFCD-0716BFFDD143}"/>
              </a:ext>
            </a:extLst>
          </p:cNvPr>
          <p:cNvSpPr>
            <a:spLocks noChangeAspect="1"/>
          </p:cNvSpPr>
          <p:nvPr/>
        </p:nvSpPr>
        <p:spPr>
          <a:xfrm>
            <a:off x="7939993" y="19602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lowchart: Connector 490">
            <a:extLst>
              <a:ext uri="{FF2B5EF4-FFF2-40B4-BE49-F238E27FC236}">
                <a16:creationId xmlns:a16="http://schemas.microsoft.com/office/drawing/2014/main" id="{4225BC15-FA86-2833-65D4-1CFD7451DDFD}"/>
              </a:ext>
            </a:extLst>
          </p:cNvPr>
          <p:cNvSpPr>
            <a:spLocks noChangeAspect="1"/>
          </p:cNvSpPr>
          <p:nvPr/>
        </p:nvSpPr>
        <p:spPr>
          <a:xfrm>
            <a:off x="7802493" y="17842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lowchart: Connector 491">
            <a:extLst>
              <a:ext uri="{FF2B5EF4-FFF2-40B4-BE49-F238E27FC236}">
                <a16:creationId xmlns:a16="http://schemas.microsoft.com/office/drawing/2014/main" id="{22305161-48CC-69E1-3902-0C2878BB3CA5}"/>
              </a:ext>
            </a:extLst>
          </p:cNvPr>
          <p:cNvSpPr>
            <a:spLocks noChangeAspect="1"/>
          </p:cNvSpPr>
          <p:nvPr/>
        </p:nvSpPr>
        <p:spPr>
          <a:xfrm>
            <a:off x="7806754" y="18926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Flowchart: Connector 492">
            <a:extLst>
              <a:ext uri="{FF2B5EF4-FFF2-40B4-BE49-F238E27FC236}">
                <a16:creationId xmlns:a16="http://schemas.microsoft.com/office/drawing/2014/main" id="{49D3A94E-658D-C391-4828-D6BF70D4C62B}"/>
              </a:ext>
            </a:extLst>
          </p:cNvPr>
          <p:cNvSpPr>
            <a:spLocks noChangeAspect="1"/>
          </p:cNvSpPr>
          <p:nvPr/>
        </p:nvSpPr>
        <p:spPr>
          <a:xfrm>
            <a:off x="6925263" y="32773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lowchart: Connector 493">
            <a:extLst>
              <a:ext uri="{FF2B5EF4-FFF2-40B4-BE49-F238E27FC236}">
                <a16:creationId xmlns:a16="http://schemas.microsoft.com/office/drawing/2014/main" id="{005ADA86-D3E9-4D90-DD71-0DAF8B0E2B4F}"/>
              </a:ext>
            </a:extLst>
          </p:cNvPr>
          <p:cNvSpPr>
            <a:spLocks noChangeAspect="1"/>
          </p:cNvSpPr>
          <p:nvPr/>
        </p:nvSpPr>
        <p:spPr>
          <a:xfrm>
            <a:off x="7040401" y="33412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lowchart: Connector 494">
            <a:extLst>
              <a:ext uri="{FF2B5EF4-FFF2-40B4-BE49-F238E27FC236}">
                <a16:creationId xmlns:a16="http://schemas.microsoft.com/office/drawing/2014/main" id="{B6C7BA18-075C-B06D-5DF4-73B5B0BAC75A}"/>
              </a:ext>
            </a:extLst>
          </p:cNvPr>
          <p:cNvSpPr>
            <a:spLocks noChangeAspect="1"/>
          </p:cNvSpPr>
          <p:nvPr/>
        </p:nvSpPr>
        <p:spPr>
          <a:xfrm>
            <a:off x="6924466" y="3389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lowchart: Connector 495">
            <a:extLst>
              <a:ext uri="{FF2B5EF4-FFF2-40B4-BE49-F238E27FC236}">
                <a16:creationId xmlns:a16="http://schemas.microsoft.com/office/drawing/2014/main" id="{D5AD5B5F-2C36-EE2D-6169-68C6240DD998}"/>
              </a:ext>
            </a:extLst>
          </p:cNvPr>
          <p:cNvSpPr>
            <a:spLocks noChangeAspect="1"/>
          </p:cNvSpPr>
          <p:nvPr/>
        </p:nvSpPr>
        <p:spPr>
          <a:xfrm>
            <a:off x="6682696" y="15355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lowchart: Connector 496">
            <a:extLst>
              <a:ext uri="{FF2B5EF4-FFF2-40B4-BE49-F238E27FC236}">
                <a16:creationId xmlns:a16="http://schemas.microsoft.com/office/drawing/2014/main" id="{CF7E104B-3133-374B-D4C2-353751FF15A9}"/>
              </a:ext>
            </a:extLst>
          </p:cNvPr>
          <p:cNvSpPr>
            <a:spLocks noChangeAspect="1"/>
          </p:cNvSpPr>
          <p:nvPr/>
        </p:nvSpPr>
        <p:spPr>
          <a:xfrm>
            <a:off x="7483992" y="24795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lowchart: Connector 503">
            <a:extLst>
              <a:ext uri="{FF2B5EF4-FFF2-40B4-BE49-F238E27FC236}">
                <a16:creationId xmlns:a16="http://schemas.microsoft.com/office/drawing/2014/main" id="{999154F3-5D7A-03B5-A07F-567454744270}"/>
              </a:ext>
            </a:extLst>
          </p:cNvPr>
          <p:cNvSpPr>
            <a:spLocks noChangeAspect="1"/>
          </p:cNvSpPr>
          <p:nvPr/>
        </p:nvSpPr>
        <p:spPr>
          <a:xfrm>
            <a:off x="7599603" y="25413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lowchart: Connector 506">
            <a:extLst>
              <a:ext uri="{FF2B5EF4-FFF2-40B4-BE49-F238E27FC236}">
                <a16:creationId xmlns:a16="http://schemas.microsoft.com/office/drawing/2014/main" id="{7E19C79B-9D84-0FDC-F9B5-638B3005E5DA}"/>
              </a:ext>
            </a:extLst>
          </p:cNvPr>
          <p:cNvSpPr>
            <a:spLocks noChangeAspect="1"/>
          </p:cNvSpPr>
          <p:nvPr/>
        </p:nvSpPr>
        <p:spPr>
          <a:xfrm>
            <a:off x="7598372" y="26552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" name="Flowchart: Connector 513">
            <a:extLst>
              <a:ext uri="{FF2B5EF4-FFF2-40B4-BE49-F238E27FC236}">
                <a16:creationId xmlns:a16="http://schemas.microsoft.com/office/drawing/2014/main" id="{F761D52F-AF30-8DA3-4E0D-759BA076BD97}"/>
              </a:ext>
            </a:extLst>
          </p:cNvPr>
          <p:cNvSpPr>
            <a:spLocks noChangeAspect="1"/>
          </p:cNvSpPr>
          <p:nvPr/>
        </p:nvSpPr>
        <p:spPr>
          <a:xfrm>
            <a:off x="7483195" y="2591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" name="Flowchart: Connector 514">
            <a:extLst>
              <a:ext uri="{FF2B5EF4-FFF2-40B4-BE49-F238E27FC236}">
                <a16:creationId xmlns:a16="http://schemas.microsoft.com/office/drawing/2014/main" id="{A1C746D1-6EEC-746F-A1DD-E7DDD2691FE8}"/>
              </a:ext>
            </a:extLst>
          </p:cNvPr>
          <p:cNvSpPr>
            <a:spLocks noChangeAspect="1"/>
          </p:cNvSpPr>
          <p:nvPr/>
        </p:nvSpPr>
        <p:spPr>
          <a:xfrm>
            <a:off x="7467954" y="27074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9" name="Flowchart: Connector 518">
            <a:extLst>
              <a:ext uri="{FF2B5EF4-FFF2-40B4-BE49-F238E27FC236}">
                <a16:creationId xmlns:a16="http://schemas.microsoft.com/office/drawing/2014/main" id="{12445756-1265-DD44-C05C-6D3E57CFFB72}"/>
              </a:ext>
            </a:extLst>
          </p:cNvPr>
          <p:cNvSpPr>
            <a:spLocks noChangeAspect="1"/>
          </p:cNvSpPr>
          <p:nvPr/>
        </p:nvSpPr>
        <p:spPr>
          <a:xfrm>
            <a:off x="7352790" y="2639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0" name="Flowchart: Connector 519">
            <a:extLst>
              <a:ext uri="{FF2B5EF4-FFF2-40B4-BE49-F238E27FC236}">
                <a16:creationId xmlns:a16="http://schemas.microsoft.com/office/drawing/2014/main" id="{FE3B32AB-F3D9-11D7-7687-C4334774C62A}"/>
              </a:ext>
            </a:extLst>
          </p:cNvPr>
          <p:cNvSpPr>
            <a:spLocks noChangeAspect="1"/>
          </p:cNvSpPr>
          <p:nvPr/>
        </p:nvSpPr>
        <p:spPr>
          <a:xfrm>
            <a:off x="6805790" y="28553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lowchart: Connector 521">
            <a:extLst>
              <a:ext uri="{FF2B5EF4-FFF2-40B4-BE49-F238E27FC236}">
                <a16:creationId xmlns:a16="http://schemas.microsoft.com/office/drawing/2014/main" id="{1071B91D-24F3-ECFA-B0BA-4B9DFBA7DA91}"/>
              </a:ext>
            </a:extLst>
          </p:cNvPr>
          <p:cNvSpPr>
            <a:spLocks noChangeAspect="1"/>
          </p:cNvSpPr>
          <p:nvPr/>
        </p:nvSpPr>
        <p:spPr>
          <a:xfrm>
            <a:off x="6804993" y="29672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Flowchart: Connector 542">
            <a:extLst>
              <a:ext uri="{FF2B5EF4-FFF2-40B4-BE49-F238E27FC236}">
                <a16:creationId xmlns:a16="http://schemas.microsoft.com/office/drawing/2014/main" id="{7F176BB5-47B8-068A-CAA8-23E5E5D65738}"/>
              </a:ext>
            </a:extLst>
          </p:cNvPr>
          <p:cNvSpPr>
            <a:spLocks noChangeAspect="1"/>
          </p:cNvSpPr>
          <p:nvPr/>
        </p:nvSpPr>
        <p:spPr>
          <a:xfrm>
            <a:off x="6806587" y="30807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lowchart: Connector 543">
            <a:extLst>
              <a:ext uri="{FF2B5EF4-FFF2-40B4-BE49-F238E27FC236}">
                <a16:creationId xmlns:a16="http://schemas.microsoft.com/office/drawing/2014/main" id="{098D8B93-738D-7864-4529-7D36D0496888}"/>
              </a:ext>
            </a:extLst>
          </p:cNvPr>
          <p:cNvSpPr>
            <a:spLocks noChangeAspect="1"/>
          </p:cNvSpPr>
          <p:nvPr/>
        </p:nvSpPr>
        <p:spPr>
          <a:xfrm>
            <a:off x="6805790" y="31926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3" name="Flowchart: Connector 552">
            <a:extLst>
              <a:ext uri="{FF2B5EF4-FFF2-40B4-BE49-F238E27FC236}">
                <a16:creationId xmlns:a16="http://schemas.microsoft.com/office/drawing/2014/main" id="{329B682B-FE96-2271-1B12-B8C24BBACBF9}"/>
              </a:ext>
            </a:extLst>
          </p:cNvPr>
          <p:cNvSpPr>
            <a:spLocks noChangeAspect="1"/>
          </p:cNvSpPr>
          <p:nvPr/>
        </p:nvSpPr>
        <p:spPr>
          <a:xfrm>
            <a:off x="6671124" y="31317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0" name="Flowchart: Connector 569">
            <a:extLst>
              <a:ext uri="{FF2B5EF4-FFF2-40B4-BE49-F238E27FC236}">
                <a16:creationId xmlns:a16="http://schemas.microsoft.com/office/drawing/2014/main" id="{EA090D29-5031-D3F5-89E5-B24BB10E4454}"/>
              </a:ext>
            </a:extLst>
          </p:cNvPr>
          <p:cNvSpPr>
            <a:spLocks noChangeAspect="1"/>
          </p:cNvSpPr>
          <p:nvPr/>
        </p:nvSpPr>
        <p:spPr>
          <a:xfrm>
            <a:off x="7566488" y="40366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lowchart: Connector 570">
            <a:extLst>
              <a:ext uri="{FF2B5EF4-FFF2-40B4-BE49-F238E27FC236}">
                <a16:creationId xmlns:a16="http://schemas.microsoft.com/office/drawing/2014/main" id="{BAE1546F-857C-0EE3-F2CB-FD9BC225FF54}"/>
              </a:ext>
            </a:extLst>
          </p:cNvPr>
          <p:cNvSpPr>
            <a:spLocks noChangeAspect="1"/>
          </p:cNvSpPr>
          <p:nvPr/>
        </p:nvSpPr>
        <p:spPr>
          <a:xfrm>
            <a:off x="7565691" y="41485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lowchart: Connector 571">
            <a:extLst>
              <a:ext uri="{FF2B5EF4-FFF2-40B4-BE49-F238E27FC236}">
                <a16:creationId xmlns:a16="http://schemas.microsoft.com/office/drawing/2014/main" id="{A1B24899-F16C-CC7A-242E-EC95CA5D7C04}"/>
              </a:ext>
            </a:extLst>
          </p:cNvPr>
          <p:cNvSpPr>
            <a:spLocks noChangeAspect="1"/>
          </p:cNvSpPr>
          <p:nvPr/>
        </p:nvSpPr>
        <p:spPr>
          <a:xfrm>
            <a:off x="7431025" y="4087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lowchart: Connector 572">
            <a:extLst>
              <a:ext uri="{FF2B5EF4-FFF2-40B4-BE49-F238E27FC236}">
                <a16:creationId xmlns:a16="http://schemas.microsoft.com/office/drawing/2014/main" id="{67D2ADFD-9A5E-1A38-9FBB-091B87833854}"/>
              </a:ext>
            </a:extLst>
          </p:cNvPr>
          <p:cNvSpPr>
            <a:spLocks noChangeAspect="1"/>
          </p:cNvSpPr>
          <p:nvPr/>
        </p:nvSpPr>
        <p:spPr>
          <a:xfrm>
            <a:off x="6578459" y="33887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Flowchart: Connector 573">
            <a:extLst>
              <a:ext uri="{FF2B5EF4-FFF2-40B4-BE49-F238E27FC236}">
                <a16:creationId xmlns:a16="http://schemas.microsoft.com/office/drawing/2014/main" id="{F081D5F1-CD99-9F36-FACF-2826DCBF553C}"/>
              </a:ext>
            </a:extLst>
          </p:cNvPr>
          <p:cNvSpPr>
            <a:spLocks noChangeAspect="1"/>
          </p:cNvSpPr>
          <p:nvPr/>
        </p:nvSpPr>
        <p:spPr>
          <a:xfrm>
            <a:off x="6713845" y="34274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5" name="Flowchart: Connector 574">
            <a:extLst>
              <a:ext uri="{FF2B5EF4-FFF2-40B4-BE49-F238E27FC236}">
                <a16:creationId xmlns:a16="http://schemas.microsoft.com/office/drawing/2014/main" id="{40F597A1-E965-3601-B6B5-ED0026755A42}"/>
              </a:ext>
            </a:extLst>
          </p:cNvPr>
          <p:cNvSpPr>
            <a:spLocks noChangeAspect="1"/>
          </p:cNvSpPr>
          <p:nvPr/>
        </p:nvSpPr>
        <p:spPr>
          <a:xfrm>
            <a:off x="6625791" y="3516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6" name="Flowchart: Connector 575">
            <a:extLst>
              <a:ext uri="{FF2B5EF4-FFF2-40B4-BE49-F238E27FC236}">
                <a16:creationId xmlns:a16="http://schemas.microsoft.com/office/drawing/2014/main" id="{8282B4CE-86C0-BDA2-084B-BB750EAFB54B}"/>
              </a:ext>
            </a:extLst>
          </p:cNvPr>
          <p:cNvSpPr>
            <a:spLocks noChangeAspect="1"/>
          </p:cNvSpPr>
          <p:nvPr/>
        </p:nvSpPr>
        <p:spPr>
          <a:xfrm>
            <a:off x="6509881" y="32934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9" name="Flowchart: Connector 578">
            <a:extLst>
              <a:ext uri="{FF2B5EF4-FFF2-40B4-BE49-F238E27FC236}">
                <a16:creationId xmlns:a16="http://schemas.microsoft.com/office/drawing/2014/main" id="{41C5650D-37AD-137D-77A9-1222855849D2}"/>
              </a:ext>
            </a:extLst>
          </p:cNvPr>
          <p:cNvSpPr>
            <a:spLocks noChangeAspect="1"/>
          </p:cNvSpPr>
          <p:nvPr/>
        </p:nvSpPr>
        <p:spPr>
          <a:xfrm>
            <a:off x="7178971" y="304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lowchart: Connector 582">
            <a:extLst>
              <a:ext uri="{FF2B5EF4-FFF2-40B4-BE49-F238E27FC236}">
                <a16:creationId xmlns:a16="http://schemas.microsoft.com/office/drawing/2014/main" id="{32ED5DB9-07E5-9B45-9EB4-1B7683EBF2A8}"/>
              </a:ext>
            </a:extLst>
          </p:cNvPr>
          <p:cNvSpPr>
            <a:spLocks noChangeAspect="1"/>
          </p:cNvSpPr>
          <p:nvPr/>
        </p:nvSpPr>
        <p:spPr>
          <a:xfrm>
            <a:off x="7327661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lowchart: Connector 583">
            <a:extLst>
              <a:ext uri="{FF2B5EF4-FFF2-40B4-BE49-F238E27FC236}">
                <a16:creationId xmlns:a16="http://schemas.microsoft.com/office/drawing/2014/main" id="{E28A0208-A261-9C1F-A410-F0A327747264}"/>
              </a:ext>
            </a:extLst>
          </p:cNvPr>
          <p:cNvSpPr>
            <a:spLocks noChangeAspect="1"/>
          </p:cNvSpPr>
          <p:nvPr/>
        </p:nvSpPr>
        <p:spPr>
          <a:xfrm>
            <a:off x="7313451" y="32109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5" name="Flowchart: Connector 584">
            <a:extLst>
              <a:ext uri="{FF2B5EF4-FFF2-40B4-BE49-F238E27FC236}">
                <a16:creationId xmlns:a16="http://schemas.microsoft.com/office/drawing/2014/main" id="{A13844E4-A880-6093-0F08-9D6F9BCD7276}"/>
              </a:ext>
            </a:extLst>
          </p:cNvPr>
          <p:cNvSpPr>
            <a:spLocks noChangeAspect="1"/>
          </p:cNvSpPr>
          <p:nvPr/>
        </p:nvSpPr>
        <p:spPr>
          <a:xfrm>
            <a:off x="7188831" y="31582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6" name="Flowchart: Connector 585">
            <a:extLst>
              <a:ext uri="{FF2B5EF4-FFF2-40B4-BE49-F238E27FC236}">
                <a16:creationId xmlns:a16="http://schemas.microsoft.com/office/drawing/2014/main" id="{D1409D42-1510-639A-7C10-5EA075AEF87A}"/>
              </a:ext>
            </a:extLst>
          </p:cNvPr>
          <p:cNvSpPr>
            <a:spLocks noChangeAspect="1"/>
          </p:cNvSpPr>
          <p:nvPr/>
        </p:nvSpPr>
        <p:spPr>
          <a:xfrm>
            <a:off x="7173590" y="32742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Flowchart: Connector 586">
            <a:extLst>
              <a:ext uri="{FF2B5EF4-FFF2-40B4-BE49-F238E27FC236}">
                <a16:creationId xmlns:a16="http://schemas.microsoft.com/office/drawing/2014/main" id="{2E253F24-9006-AF2C-84CC-1265D30C05A6}"/>
              </a:ext>
            </a:extLst>
          </p:cNvPr>
          <p:cNvSpPr>
            <a:spLocks noChangeAspect="1"/>
          </p:cNvSpPr>
          <p:nvPr/>
        </p:nvSpPr>
        <p:spPr>
          <a:xfrm>
            <a:off x="7054165" y="3097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5" name="Flowchart: Connector 594">
            <a:extLst>
              <a:ext uri="{FF2B5EF4-FFF2-40B4-BE49-F238E27FC236}">
                <a16:creationId xmlns:a16="http://schemas.microsoft.com/office/drawing/2014/main" id="{F79D4F6D-A366-1628-FCB6-A284B15910E1}"/>
              </a:ext>
            </a:extLst>
          </p:cNvPr>
          <p:cNvSpPr>
            <a:spLocks noChangeAspect="1"/>
          </p:cNvSpPr>
          <p:nvPr/>
        </p:nvSpPr>
        <p:spPr>
          <a:xfrm>
            <a:off x="7182217" y="2810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lowchart: Connector 596">
            <a:extLst>
              <a:ext uri="{FF2B5EF4-FFF2-40B4-BE49-F238E27FC236}">
                <a16:creationId xmlns:a16="http://schemas.microsoft.com/office/drawing/2014/main" id="{02FA353C-AB36-8D82-3C28-936DA6CF31B7}"/>
              </a:ext>
            </a:extLst>
          </p:cNvPr>
          <p:cNvSpPr>
            <a:spLocks noChangeAspect="1"/>
          </p:cNvSpPr>
          <p:nvPr/>
        </p:nvSpPr>
        <p:spPr>
          <a:xfrm>
            <a:off x="7181420" y="292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" name="Flowchart: Connector 614">
            <a:extLst>
              <a:ext uri="{FF2B5EF4-FFF2-40B4-BE49-F238E27FC236}">
                <a16:creationId xmlns:a16="http://schemas.microsoft.com/office/drawing/2014/main" id="{E41DA59A-0D1D-0149-6829-49FF90633BAC}"/>
              </a:ext>
            </a:extLst>
          </p:cNvPr>
          <p:cNvSpPr>
            <a:spLocks noChangeAspect="1"/>
          </p:cNvSpPr>
          <p:nvPr/>
        </p:nvSpPr>
        <p:spPr>
          <a:xfrm>
            <a:off x="6252869" y="289300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1" name="Flowchart: Connector 620">
            <a:extLst>
              <a:ext uri="{FF2B5EF4-FFF2-40B4-BE49-F238E27FC236}">
                <a16:creationId xmlns:a16="http://schemas.microsoft.com/office/drawing/2014/main" id="{4430D211-8776-AC05-B170-EE35D47B6035}"/>
              </a:ext>
            </a:extLst>
          </p:cNvPr>
          <p:cNvSpPr>
            <a:spLocks noChangeAspect="1"/>
          </p:cNvSpPr>
          <p:nvPr/>
        </p:nvSpPr>
        <p:spPr>
          <a:xfrm>
            <a:off x="6154541" y="2995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2" name="Flowchart: Connector 621">
            <a:extLst>
              <a:ext uri="{FF2B5EF4-FFF2-40B4-BE49-F238E27FC236}">
                <a16:creationId xmlns:a16="http://schemas.microsoft.com/office/drawing/2014/main" id="{2552FFAF-8CAA-DD26-73B9-49E63090D1B7}"/>
              </a:ext>
            </a:extLst>
          </p:cNvPr>
          <p:cNvSpPr>
            <a:spLocks noChangeAspect="1"/>
          </p:cNvSpPr>
          <p:nvPr/>
        </p:nvSpPr>
        <p:spPr>
          <a:xfrm>
            <a:off x="6095873" y="273459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Flowchart: Connector 622">
            <a:extLst>
              <a:ext uri="{FF2B5EF4-FFF2-40B4-BE49-F238E27FC236}">
                <a16:creationId xmlns:a16="http://schemas.microsoft.com/office/drawing/2014/main" id="{0FA621D7-4EDC-A0C3-9537-0238D2AA666C}"/>
              </a:ext>
            </a:extLst>
          </p:cNvPr>
          <p:cNvSpPr>
            <a:spLocks noChangeAspect="1"/>
          </p:cNvSpPr>
          <p:nvPr/>
        </p:nvSpPr>
        <p:spPr>
          <a:xfrm>
            <a:off x="6198666" y="279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" name="Flowchart: Connector 623">
            <a:extLst>
              <a:ext uri="{FF2B5EF4-FFF2-40B4-BE49-F238E27FC236}">
                <a16:creationId xmlns:a16="http://schemas.microsoft.com/office/drawing/2014/main" id="{3A18FB14-8C39-DB36-BB74-DA92E4778509}"/>
              </a:ext>
            </a:extLst>
          </p:cNvPr>
          <p:cNvSpPr>
            <a:spLocks noChangeAspect="1"/>
          </p:cNvSpPr>
          <p:nvPr/>
        </p:nvSpPr>
        <p:spPr>
          <a:xfrm>
            <a:off x="6214044" y="30993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5" name="Flowchart: Connector 624">
            <a:extLst>
              <a:ext uri="{FF2B5EF4-FFF2-40B4-BE49-F238E27FC236}">
                <a16:creationId xmlns:a16="http://schemas.microsoft.com/office/drawing/2014/main" id="{E3E89391-3AB2-91E4-F957-E9CB5B9630BF}"/>
              </a:ext>
            </a:extLst>
          </p:cNvPr>
          <p:cNvSpPr>
            <a:spLocks noChangeAspect="1"/>
          </p:cNvSpPr>
          <p:nvPr/>
        </p:nvSpPr>
        <p:spPr>
          <a:xfrm>
            <a:off x="6981266" y="26803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" name="Flowchart: Connector 625">
            <a:extLst>
              <a:ext uri="{FF2B5EF4-FFF2-40B4-BE49-F238E27FC236}">
                <a16:creationId xmlns:a16="http://schemas.microsoft.com/office/drawing/2014/main" id="{8A120639-F35E-1F4D-1CCA-B211CA456831}"/>
              </a:ext>
            </a:extLst>
          </p:cNvPr>
          <p:cNvSpPr>
            <a:spLocks noChangeAspect="1"/>
          </p:cNvSpPr>
          <p:nvPr/>
        </p:nvSpPr>
        <p:spPr>
          <a:xfrm>
            <a:off x="6880403" y="27778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7" name="Flowchart: Connector 626">
            <a:extLst>
              <a:ext uri="{FF2B5EF4-FFF2-40B4-BE49-F238E27FC236}">
                <a16:creationId xmlns:a16="http://schemas.microsoft.com/office/drawing/2014/main" id="{99301B92-FE73-4A5F-8BD2-4EC9C6BCD55D}"/>
              </a:ext>
            </a:extLst>
          </p:cNvPr>
          <p:cNvSpPr>
            <a:spLocks noChangeAspect="1"/>
          </p:cNvSpPr>
          <p:nvPr/>
        </p:nvSpPr>
        <p:spPr>
          <a:xfrm>
            <a:off x="7079967" y="26020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8" name="Flowchart: Connector 627">
            <a:extLst>
              <a:ext uri="{FF2B5EF4-FFF2-40B4-BE49-F238E27FC236}">
                <a16:creationId xmlns:a16="http://schemas.microsoft.com/office/drawing/2014/main" id="{5DF259A9-6710-8ACB-764B-DEAE286B7E5C}"/>
              </a:ext>
            </a:extLst>
          </p:cNvPr>
          <p:cNvSpPr>
            <a:spLocks noChangeAspect="1"/>
          </p:cNvSpPr>
          <p:nvPr/>
        </p:nvSpPr>
        <p:spPr>
          <a:xfrm>
            <a:off x="7939992" y="16064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9" name="Flowchart: Connector 628">
            <a:extLst>
              <a:ext uri="{FF2B5EF4-FFF2-40B4-BE49-F238E27FC236}">
                <a16:creationId xmlns:a16="http://schemas.microsoft.com/office/drawing/2014/main" id="{56FF0504-1B81-D4C1-03BB-895959C8A2E1}"/>
              </a:ext>
            </a:extLst>
          </p:cNvPr>
          <p:cNvSpPr>
            <a:spLocks noChangeAspect="1"/>
          </p:cNvSpPr>
          <p:nvPr/>
        </p:nvSpPr>
        <p:spPr>
          <a:xfrm>
            <a:off x="7803421" y="166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0" name="Flowchart: Connector 629">
            <a:extLst>
              <a:ext uri="{FF2B5EF4-FFF2-40B4-BE49-F238E27FC236}">
                <a16:creationId xmlns:a16="http://schemas.microsoft.com/office/drawing/2014/main" id="{A6889BD2-B1A5-2C16-6910-992D0ABB163B}"/>
              </a:ext>
            </a:extLst>
          </p:cNvPr>
          <p:cNvSpPr>
            <a:spLocks noChangeAspect="1"/>
          </p:cNvSpPr>
          <p:nvPr/>
        </p:nvSpPr>
        <p:spPr>
          <a:xfrm>
            <a:off x="6036300" y="40076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1" name="Flowchart: Connector 630">
            <a:extLst>
              <a:ext uri="{FF2B5EF4-FFF2-40B4-BE49-F238E27FC236}">
                <a16:creationId xmlns:a16="http://schemas.microsoft.com/office/drawing/2014/main" id="{982E531F-0FCD-ABC9-989B-84BFD0573F75}"/>
              </a:ext>
            </a:extLst>
          </p:cNvPr>
          <p:cNvSpPr>
            <a:spLocks noChangeAspect="1"/>
          </p:cNvSpPr>
          <p:nvPr/>
        </p:nvSpPr>
        <p:spPr>
          <a:xfrm>
            <a:off x="7812218" y="1550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lowchart: Connector 631">
            <a:extLst>
              <a:ext uri="{FF2B5EF4-FFF2-40B4-BE49-F238E27FC236}">
                <a16:creationId xmlns:a16="http://schemas.microsoft.com/office/drawing/2014/main" id="{30CE3495-3E02-55EB-800D-8FE61C29578C}"/>
              </a:ext>
            </a:extLst>
          </p:cNvPr>
          <p:cNvSpPr>
            <a:spLocks noChangeAspect="1"/>
          </p:cNvSpPr>
          <p:nvPr/>
        </p:nvSpPr>
        <p:spPr>
          <a:xfrm>
            <a:off x="7676755" y="16018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3" name="Flowchart: Connector 632">
            <a:extLst>
              <a:ext uri="{FF2B5EF4-FFF2-40B4-BE49-F238E27FC236}">
                <a16:creationId xmlns:a16="http://schemas.microsoft.com/office/drawing/2014/main" id="{97F3681A-06F7-87F3-27DB-031F79D80300}"/>
              </a:ext>
            </a:extLst>
          </p:cNvPr>
          <p:cNvSpPr>
            <a:spLocks noChangeAspect="1"/>
          </p:cNvSpPr>
          <p:nvPr/>
        </p:nvSpPr>
        <p:spPr>
          <a:xfrm>
            <a:off x="7681016" y="17102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4" name="Flowchart: Connector 633">
            <a:extLst>
              <a:ext uri="{FF2B5EF4-FFF2-40B4-BE49-F238E27FC236}">
                <a16:creationId xmlns:a16="http://schemas.microsoft.com/office/drawing/2014/main" id="{384E92B1-784A-7337-5D36-05A1DA38DEAF}"/>
              </a:ext>
            </a:extLst>
          </p:cNvPr>
          <p:cNvSpPr>
            <a:spLocks noChangeAspect="1"/>
          </p:cNvSpPr>
          <p:nvPr/>
        </p:nvSpPr>
        <p:spPr>
          <a:xfrm>
            <a:off x="6232306" y="45227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5" name="Flowchart: Connector 634">
            <a:extLst>
              <a:ext uri="{FF2B5EF4-FFF2-40B4-BE49-F238E27FC236}">
                <a16:creationId xmlns:a16="http://schemas.microsoft.com/office/drawing/2014/main" id="{65CB7FC7-9862-E7E7-3154-7E02D40C43A6}"/>
              </a:ext>
            </a:extLst>
          </p:cNvPr>
          <p:cNvSpPr>
            <a:spLocks noChangeAspect="1"/>
          </p:cNvSpPr>
          <p:nvPr/>
        </p:nvSpPr>
        <p:spPr>
          <a:xfrm>
            <a:off x="6376726" y="45606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6" name="Flowchart: Connector 635">
            <a:extLst>
              <a:ext uri="{FF2B5EF4-FFF2-40B4-BE49-F238E27FC236}">
                <a16:creationId xmlns:a16="http://schemas.microsoft.com/office/drawing/2014/main" id="{8919ED48-ECFF-96B0-B192-D3C979359747}"/>
              </a:ext>
            </a:extLst>
          </p:cNvPr>
          <p:cNvSpPr>
            <a:spLocks noChangeAspect="1"/>
          </p:cNvSpPr>
          <p:nvPr/>
        </p:nvSpPr>
        <p:spPr>
          <a:xfrm>
            <a:off x="7503832" y="28173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lowchart: Connector 636">
            <a:extLst>
              <a:ext uri="{FF2B5EF4-FFF2-40B4-BE49-F238E27FC236}">
                <a16:creationId xmlns:a16="http://schemas.microsoft.com/office/drawing/2014/main" id="{6FB94964-E9FE-46BA-D55F-49A5E33538AB}"/>
              </a:ext>
            </a:extLst>
          </p:cNvPr>
          <p:cNvSpPr>
            <a:spLocks noChangeAspect="1"/>
          </p:cNvSpPr>
          <p:nvPr/>
        </p:nvSpPr>
        <p:spPr>
          <a:xfrm>
            <a:off x="8076952" y="16906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lowchart: Connector 637">
            <a:extLst>
              <a:ext uri="{FF2B5EF4-FFF2-40B4-BE49-F238E27FC236}">
                <a16:creationId xmlns:a16="http://schemas.microsoft.com/office/drawing/2014/main" id="{DDBDE8B3-4359-9621-91EA-37EF41070997}"/>
              </a:ext>
            </a:extLst>
          </p:cNvPr>
          <p:cNvSpPr>
            <a:spLocks noChangeAspect="1"/>
          </p:cNvSpPr>
          <p:nvPr/>
        </p:nvSpPr>
        <p:spPr>
          <a:xfrm>
            <a:off x="7503035" y="29292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Flowchart: Connector 638">
            <a:extLst>
              <a:ext uri="{FF2B5EF4-FFF2-40B4-BE49-F238E27FC236}">
                <a16:creationId xmlns:a16="http://schemas.microsoft.com/office/drawing/2014/main" id="{EF825215-A5A2-C971-3202-1A4D8105F291}"/>
              </a:ext>
            </a:extLst>
          </p:cNvPr>
          <p:cNvSpPr>
            <a:spLocks noChangeAspect="1"/>
          </p:cNvSpPr>
          <p:nvPr/>
        </p:nvSpPr>
        <p:spPr>
          <a:xfrm>
            <a:off x="7331080" y="3489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0" name="Flowchart: Connector 639">
            <a:extLst>
              <a:ext uri="{FF2B5EF4-FFF2-40B4-BE49-F238E27FC236}">
                <a16:creationId xmlns:a16="http://schemas.microsoft.com/office/drawing/2014/main" id="{9BBB565A-E2EF-D0C0-A98E-793C69E711B6}"/>
              </a:ext>
            </a:extLst>
          </p:cNvPr>
          <p:cNvSpPr>
            <a:spLocks noChangeAspect="1"/>
          </p:cNvSpPr>
          <p:nvPr/>
        </p:nvSpPr>
        <p:spPr>
          <a:xfrm>
            <a:off x="7191553" y="34749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id="{AC33B8B1-1E03-978D-569D-299F5DFB2E98}"/>
              </a:ext>
            </a:extLst>
          </p:cNvPr>
          <p:cNvSpPr>
            <a:spLocks noChangeAspect="1"/>
          </p:cNvSpPr>
          <p:nvPr/>
        </p:nvSpPr>
        <p:spPr>
          <a:xfrm>
            <a:off x="7483984" y="3512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6" name="Flowchart: Connector 645">
            <a:extLst>
              <a:ext uri="{FF2B5EF4-FFF2-40B4-BE49-F238E27FC236}">
                <a16:creationId xmlns:a16="http://schemas.microsoft.com/office/drawing/2014/main" id="{1E44040F-7991-A7CA-DFC8-F0B6CF1D227A}"/>
              </a:ext>
            </a:extLst>
          </p:cNvPr>
          <p:cNvSpPr>
            <a:spLocks noChangeAspect="1"/>
          </p:cNvSpPr>
          <p:nvPr/>
        </p:nvSpPr>
        <p:spPr>
          <a:xfrm>
            <a:off x="7385656" y="3614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id="{C20D3A6F-C948-FE47-9D83-BEF9E04F8A71}"/>
              </a:ext>
            </a:extLst>
          </p:cNvPr>
          <p:cNvSpPr>
            <a:spLocks noChangeAspect="1"/>
          </p:cNvSpPr>
          <p:nvPr/>
        </p:nvSpPr>
        <p:spPr>
          <a:xfrm>
            <a:off x="7230217" y="35868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9" name="Flowchart: Connector 648">
            <a:extLst>
              <a:ext uri="{FF2B5EF4-FFF2-40B4-BE49-F238E27FC236}">
                <a16:creationId xmlns:a16="http://schemas.microsoft.com/office/drawing/2014/main" id="{A7366A8F-0090-FB3F-8B66-F9E7B3529007}"/>
              </a:ext>
            </a:extLst>
          </p:cNvPr>
          <p:cNvSpPr>
            <a:spLocks noChangeAspect="1"/>
          </p:cNvSpPr>
          <p:nvPr/>
        </p:nvSpPr>
        <p:spPr>
          <a:xfrm>
            <a:off x="7313212" y="334634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0" name="Flowchart: Connector 649">
            <a:extLst>
              <a:ext uri="{FF2B5EF4-FFF2-40B4-BE49-F238E27FC236}">
                <a16:creationId xmlns:a16="http://schemas.microsoft.com/office/drawing/2014/main" id="{7E6A3D28-BE17-A4C5-5C05-9E65420A83E2}"/>
              </a:ext>
            </a:extLst>
          </p:cNvPr>
          <p:cNvSpPr>
            <a:spLocks noChangeAspect="1"/>
          </p:cNvSpPr>
          <p:nvPr/>
        </p:nvSpPr>
        <p:spPr>
          <a:xfrm>
            <a:off x="7429781" y="3411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id="{6D094585-9279-72FF-A648-B30B70F72EA0}"/>
              </a:ext>
            </a:extLst>
          </p:cNvPr>
          <p:cNvSpPr>
            <a:spLocks noChangeAspect="1"/>
          </p:cNvSpPr>
          <p:nvPr/>
        </p:nvSpPr>
        <p:spPr>
          <a:xfrm>
            <a:off x="5973123" y="229685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id="{66032695-6AB7-BC9C-577F-6BA74426F10A}"/>
              </a:ext>
            </a:extLst>
          </p:cNvPr>
          <p:cNvSpPr>
            <a:spLocks noChangeAspect="1"/>
          </p:cNvSpPr>
          <p:nvPr/>
        </p:nvSpPr>
        <p:spPr>
          <a:xfrm>
            <a:off x="5977384" y="24052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id="{106F7726-B2B2-6EBB-150E-67D13A4CDDDE}"/>
              </a:ext>
            </a:extLst>
          </p:cNvPr>
          <p:cNvSpPr>
            <a:spLocks noChangeAspect="1"/>
          </p:cNvSpPr>
          <p:nvPr/>
        </p:nvSpPr>
        <p:spPr>
          <a:xfrm>
            <a:off x="7566152" y="4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id="{B52098A2-AD2C-588E-CAFC-2B93E3A53C9B}"/>
              </a:ext>
            </a:extLst>
          </p:cNvPr>
          <p:cNvSpPr>
            <a:spLocks noChangeAspect="1"/>
          </p:cNvSpPr>
          <p:nvPr/>
        </p:nvSpPr>
        <p:spPr>
          <a:xfrm>
            <a:off x="7565355" y="440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0" name="Flowchart: Connector 659">
            <a:extLst>
              <a:ext uri="{FF2B5EF4-FFF2-40B4-BE49-F238E27FC236}">
                <a16:creationId xmlns:a16="http://schemas.microsoft.com/office/drawing/2014/main" id="{54004F5B-3797-FF03-D2BF-E252B270B288}"/>
              </a:ext>
            </a:extLst>
          </p:cNvPr>
          <p:cNvSpPr>
            <a:spLocks noChangeAspect="1"/>
          </p:cNvSpPr>
          <p:nvPr/>
        </p:nvSpPr>
        <p:spPr>
          <a:xfrm>
            <a:off x="7550114" y="4522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1" name="Flowchart: Connector 660">
            <a:extLst>
              <a:ext uri="{FF2B5EF4-FFF2-40B4-BE49-F238E27FC236}">
                <a16:creationId xmlns:a16="http://schemas.microsoft.com/office/drawing/2014/main" id="{AA718909-D011-B290-C0A3-C9BCBB45EC4F}"/>
              </a:ext>
            </a:extLst>
          </p:cNvPr>
          <p:cNvSpPr>
            <a:spLocks noChangeAspect="1"/>
          </p:cNvSpPr>
          <p:nvPr/>
        </p:nvSpPr>
        <p:spPr>
          <a:xfrm>
            <a:off x="7181326" y="16394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3" name="Flowchart: Connector 662">
            <a:extLst>
              <a:ext uri="{FF2B5EF4-FFF2-40B4-BE49-F238E27FC236}">
                <a16:creationId xmlns:a16="http://schemas.microsoft.com/office/drawing/2014/main" id="{CA362CDC-A58C-5B23-27E3-F428CD78F088}"/>
              </a:ext>
            </a:extLst>
          </p:cNvPr>
          <p:cNvSpPr>
            <a:spLocks noChangeAspect="1"/>
          </p:cNvSpPr>
          <p:nvPr/>
        </p:nvSpPr>
        <p:spPr>
          <a:xfrm>
            <a:off x="7334230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4" name="Flowchart: Connector 663">
            <a:extLst>
              <a:ext uri="{FF2B5EF4-FFF2-40B4-BE49-F238E27FC236}">
                <a16:creationId xmlns:a16="http://schemas.microsoft.com/office/drawing/2014/main" id="{A63C8319-1686-D995-C356-1CF8FA2F9897}"/>
              </a:ext>
            </a:extLst>
          </p:cNvPr>
          <p:cNvSpPr>
            <a:spLocks noChangeAspect="1"/>
          </p:cNvSpPr>
          <p:nvPr/>
        </p:nvSpPr>
        <p:spPr>
          <a:xfrm>
            <a:off x="7235902" y="17647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6" name="Flowchart: Connector 665">
            <a:extLst>
              <a:ext uri="{FF2B5EF4-FFF2-40B4-BE49-F238E27FC236}">
                <a16:creationId xmlns:a16="http://schemas.microsoft.com/office/drawing/2014/main" id="{ECACB391-526A-F253-A9C1-981D102AAA7C}"/>
              </a:ext>
            </a:extLst>
          </p:cNvPr>
          <p:cNvSpPr>
            <a:spLocks noChangeAspect="1"/>
          </p:cNvSpPr>
          <p:nvPr/>
        </p:nvSpPr>
        <p:spPr>
          <a:xfrm>
            <a:off x="7119060" y="15376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7" name="Flowchart: Connector 666">
            <a:extLst>
              <a:ext uri="{FF2B5EF4-FFF2-40B4-BE49-F238E27FC236}">
                <a16:creationId xmlns:a16="http://schemas.microsoft.com/office/drawing/2014/main" id="{2349541F-D700-FBF3-135B-8D0A89DE1EA6}"/>
              </a:ext>
            </a:extLst>
          </p:cNvPr>
          <p:cNvSpPr>
            <a:spLocks noChangeAspect="1"/>
          </p:cNvSpPr>
          <p:nvPr/>
        </p:nvSpPr>
        <p:spPr>
          <a:xfrm>
            <a:off x="7280027" y="15611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1" name="Flowchart: Connector 670">
            <a:extLst>
              <a:ext uri="{FF2B5EF4-FFF2-40B4-BE49-F238E27FC236}">
                <a16:creationId xmlns:a16="http://schemas.microsoft.com/office/drawing/2014/main" id="{5E4DEF3D-02C9-9381-B602-D4163EC53035}"/>
              </a:ext>
            </a:extLst>
          </p:cNvPr>
          <p:cNvSpPr>
            <a:spLocks noChangeAspect="1"/>
          </p:cNvSpPr>
          <p:nvPr/>
        </p:nvSpPr>
        <p:spPr>
          <a:xfrm>
            <a:off x="6990404" y="18201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2" name="Flowchart: Connector 671">
            <a:extLst>
              <a:ext uri="{FF2B5EF4-FFF2-40B4-BE49-F238E27FC236}">
                <a16:creationId xmlns:a16="http://schemas.microsoft.com/office/drawing/2014/main" id="{E8467160-2D6E-A1E9-103B-C8C21831A32A}"/>
              </a:ext>
            </a:extLst>
          </p:cNvPr>
          <p:cNvSpPr>
            <a:spLocks noChangeAspect="1"/>
          </p:cNvSpPr>
          <p:nvPr/>
        </p:nvSpPr>
        <p:spPr>
          <a:xfrm>
            <a:off x="7044980" y="19453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3" name="Flowchart: Connector 672">
            <a:extLst>
              <a:ext uri="{FF2B5EF4-FFF2-40B4-BE49-F238E27FC236}">
                <a16:creationId xmlns:a16="http://schemas.microsoft.com/office/drawing/2014/main" id="{F9E3E15C-D777-9B03-E7BF-3BE557C0D404}"/>
              </a:ext>
            </a:extLst>
          </p:cNvPr>
          <p:cNvSpPr>
            <a:spLocks noChangeAspect="1"/>
          </p:cNvSpPr>
          <p:nvPr/>
        </p:nvSpPr>
        <p:spPr>
          <a:xfrm>
            <a:off x="6935547" y="1719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7" name="Flowchart: Connector 676">
            <a:extLst>
              <a:ext uri="{FF2B5EF4-FFF2-40B4-BE49-F238E27FC236}">
                <a16:creationId xmlns:a16="http://schemas.microsoft.com/office/drawing/2014/main" id="{597DF063-F6CF-C86B-3DA3-555E415664FA}"/>
              </a:ext>
            </a:extLst>
          </p:cNvPr>
          <p:cNvSpPr>
            <a:spLocks noChangeAspect="1"/>
          </p:cNvSpPr>
          <p:nvPr/>
        </p:nvSpPr>
        <p:spPr>
          <a:xfrm>
            <a:off x="6792607" y="1194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lowchart: Connector 677">
            <a:extLst>
              <a:ext uri="{FF2B5EF4-FFF2-40B4-BE49-F238E27FC236}">
                <a16:creationId xmlns:a16="http://schemas.microsoft.com/office/drawing/2014/main" id="{EAA21F52-BE99-89B4-EEE3-9BB1F9EABF2E}"/>
              </a:ext>
            </a:extLst>
          </p:cNvPr>
          <p:cNvSpPr>
            <a:spLocks noChangeAspect="1"/>
          </p:cNvSpPr>
          <p:nvPr/>
        </p:nvSpPr>
        <p:spPr>
          <a:xfrm>
            <a:off x="6780641" y="13038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9" name="Flowchart: Connector 678">
            <a:extLst>
              <a:ext uri="{FF2B5EF4-FFF2-40B4-BE49-F238E27FC236}">
                <a16:creationId xmlns:a16="http://schemas.microsoft.com/office/drawing/2014/main" id="{C5B001DB-A152-F2A4-A7C1-EA3E875AC9E0}"/>
              </a:ext>
            </a:extLst>
          </p:cNvPr>
          <p:cNvSpPr>
            <a:spLocks noChangeAspect="1"/>
          </p:cNvSpPr>
          <p:nvPr/>
        </p:nvSpPr>
        <p:spPr>
          <a:xfrm>
            <a:off x="6656021" y="125113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0" name="Flowchart: Connector 679">
            <a:extLst>
              <a:ext uri="{FF2B5EF4-FFF2-40B4-BE49-F238E27FC236}">
                <a16:creationId xmlns:a16="http://schemas.microsoft.com/office/drawing/2014/main" id="{060B1080-B3E4-6AF4-3BED-4BE2AFCF43F4}"/>
              </a:ext>
            </a:extLst>
          </p:cNvPr>
          <p:cNvSpPr>
            <a:spLocks noChangeAspect="1"/>
          </p:cNvSpPr>
          <p:nvPr/>
        </p:nvSpPr>
        <p:spPr>
          <a:xfrm>
            <a:off x="6521355" y="11903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1" name="Flowchart: Connector 680">
            <a:extLst>
              <a:ext uri="{FF2B5EF4-FFF2-40B4-BE49-F238E27FC236}">
                <a16:creationId xmlns:a16="http://schemas.microsoft.com/office/drawing/2014/main" id="{B5F2C09A-A61C-4296-7147-CC923FFCF9B6}"/>
              </a:ext>
            </a:extLst>
          </p:cNvPr>
          <p:cNvSpPr>
            <a:spLocks noChangeAspect="1"/>
          </p:cNvSpPr>
          <p:nvPr/>
        </p:nvSpPr>
        <p:spPr>
          <a:xfrm>
            <a:off x="7222616" y="245036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2" name="Flowchart: Connector 681">
            <a:extLst>
              <a:ext uri="{FF2B5EF4-FFF2-40B4-BE49-F238E27FC236}">
                <a16:creationId xmlns:a16="http://schemas.microsoft.com/office/drawing/2014/main" id="{D7ED57B5-A145-9CD9-13AF-15C161E934A0}"/>
              </a:ext>
            </a:extLst>
          </p:cNvPr>
          <p:cNvSpPr>
            <a:spLocks noChangeAspect="1"/>
          </p:cNvSpPr>
          <p:nvPr/>
        </p:nvSpPr>
        <p:spPr>
          <a:xfrm>
            <a:off x="7595479" y="24193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" name="Flowchart: Connector 685">
            <a:extLst>
              <a:ext uri="{FF2B5EF4-FFF2-40B4-BE49-F238E27FC236}">
                <a16:creationId xmlns:a16="http://schemas.microsoft.com/office/drawing/2014/main" id="{FEE35F51-934A-DC5F-BB19-689A21363EF6}"/>
              </a:ext>
            </a:extLst>
          </p:cNvPr>
          <p:cNvSpPr>
            <a:spLocks noChangeAspect="1"/>
          </p:cNvSpPr>
          <p:nvPr/>
        </p:nvSpPr>
        <p:spPr>
          <a:xfrm>
            <a:off x="6073028" y="16931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" name="Flowchart: Connector 686">
            <a:extLst>
              <a:ext uri="{FF2B5EF4-FFF2-40B4-BE49-F238E27FC236}">
                <a16:creationId xmlns:a16="http://schemas.microsoft.com/office/drawing/2014/main" id="{0E87DAAE-5CFB-0D5E-3BD4-A3643F138180}"/>
              </a:ext>
            </a:extLst>
          </p:cNvPr>
          <p:cNvSpPr>
            <a:spLocks noChangeAspect="1"/>
          </p:cNvSpPr>
          <p:nvPr/>
        </p:nvSpPr>
        <p:spPr>
          <a:xfrm>
            <a:off x="5693429" y="1594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" name="Flowchart: Connector 687">
            <a:extLst>
              <a:ext uri="{FF2B5EF4-FFF2-40B4-BE49-F238E27FC236}">
                <a16:creationId xmlns:a16="http://schemas.microsoft.com/office/drawing/2014/main" id="{B56D5AB2-3038-17E0-B1C3-FEAEC29A2059}"/>
              </a:ext>
            </a:extLst>
          </p:cNvPr>
          <p:cNvSpPr>
            <a:spLocks noChangeAspect="1"/>
          </p:cNvSpPr>
          <p:nvPr/>
        </p:nvSpPr>
        <p:spPr>
          <a:xfrm>
            <a:off x="5846333" y="1617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9" name="Flowchart: Connector 688">
            <a:extLst>
              <a:ext uri="{FF2B5EF4-FFF2-40B4-BE49-F238E27FC236}">
                <a16:creationId xmlns:a16="http://schemas.microsoft.com/office/drawing/2014/main" id="{06DB1EFF-740B-1C1B-ECA4-70350E82D2ED}"/>
              </a:ext>
            </a:extLst>
          </p:cNvPr>
          <p:cNvSpPr>
            <a:spLocks noChangeAspect="1"/>
          </p:cNvSpPr>
          <p:nvPr/>
        </p:nvSpPr>
        <p:spPr>
          <a:xfrm>
            <a:off x="5748005" y="17197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0" name="Flowchart: Connector 689">
            <a:extLst>
              <a:ext uri="{FF2B5EF4-FFF2-40B4-BE49-F238E27FC236}">
                <a16:creationId xmlns:a16="http://schemas.microsoft.com/office/drawing/2014/main" id="{752479F6-BD23-D254-9F8A-A2B451087662}"/>
              </a:ext>
            </a:extLst>
          </p:cNvPr>
          <p:cNvSpPr>
            <a:spLocks noChangeAspect="1"/>
          </p:cNvSpPr>
          <p:nvPr/>
        </p:nvSpPr>
        <p:spPr>
          <a:xfrm>
            <a:off x="5792130" y="1516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1" name="Flowchart: Connector 690">
            <a:extLst>
              <a:ext uri="{FF2B5EF4-FFF2-40B4-BE49-F238E27FC236}">
                <a16:creationId xmlns:a16="http://schemas.microsoft.com/office/drawing/2014/main" id="{9305314E-F757-7B96-E449-6016F8427DF6}"/>
              </a:ext>
            </a:extLst>
          </p:cNvPr>
          <p:cNvSpPr>
            <a:spLocks noChangeAspect="1"/>
          </p:cNvSpPr>
          <p:nvPr/>
        </p:nvSpPr>
        <p:spPr>
          <a:xfrm>
            <a:off x="5722223" y="13943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2" name="Flowchart: Connector 691">
            <a:extLst>
              <a:ext uri="{FF2B5EF4-FFF2-40B4-BE49-F238E27FC236}">
                <a16:creationId xmlns:a16="http://schemas.microsoft.com/office/drawing/2014/main" id="{AAA132F4-4F58-BA9E-090F-1407E49384D7}"/>
              </a:ext>
            </a:extLst>
          </p:cNvPr>
          <p:cNvSpPr>
            <a:spLocks noChangeAspect="1"/>
          </p:cNvSpPr>
          <p:nvPr/>
        </p:nvSpPr>
        <p:spPr>
          <a:xfrm>
            <a:off x="5875127" y="14171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3" name="Flowchart: Connector 692">
            <a:extLst>
              <a:ext uri="{FF2B5EF4-FFF2-40B4-BE49-F238E27FC236}">
                <a16:creationId xmlns:a16="http://schemas.microsoft.com/office/drawing/2014/main" id="{8CC92AB1-08F8-F6D0-FE3F-40AA0074A5ED}"/>
              </a:ext>
            </a:extLst>
          </p:cNvPr>
          <p:cNvSpPr>
            <a:spLocks noChangeAspect="1"/>
          </p:cNvSpPr>
          <p:nvPr/>
        </p:nvSpPr>
        <p:spPr>
          <a:xfrm>
            <a:off x="4317853" y="2707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4" name="Flowchart: Connector 693">
            <a:extLst>
              <a:ext uri="{FF2B5EF4-FFF2-40B4-BE49-F238E27FC236}">
                <a16:creationId xmlns:a16="http://schemas.microsoft.com/office/drawing/2014/main" id="{4EC1723A-E135-E005-405C-84861078C580}"/>
              </a:ext>
            </a:extLst>
          </p:cNvPr>
          <p:cNvSpPr>
            <a:spLocks noChangeAspect="1"/>
          </p:cNvSpPr>
          <p:nvPr/>
        </p:nvSpPr>
        <p:spPr>
          <a:xfrm>
            <a:off x="4462273" y="27457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40FCEAB-8E24-C898-49C3-899CBE48CC1B}"/>
              </a:ext>
            </a:extLst>
          </p:cNvPr>
          <p:cNvSpPr>
            <a:spLocks noChangeAspect="1"/>
          </p:cNvSpPr>
          <p:nvPr/>
        </p:nvSpPr>
        <p:spPr>
          <a:xfrm>
            <a:off x="5103721" y="18842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209467D-1464-7D91-A6BC-0945542B3816}"/>
              </a:ext>
            </a:extLst>
          </p:cNvPr>
          <p:cNvSpPr>
            <a:spLocks noChangeAspect="1"/>
          </p:cNvSpPr>
          <p:nvPr/>
        </p:nvSpPr>
        <p:spPr>
          <a:xfrm>
            <a:off x="5153654" y="19718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B0B3452-FBBF-2453-9395-83D59F826303}"/>
              </a:ext>
            </a:extLst>
          </p:cNvPr>
          <p:cNvSpPr>
            <a:spLocks noChangeAspect="1"/>
          </p:cNvSpPr>
          <p:nvPr/>
        </p:nvSpPr>
        <p:spPr>
          <a:xfrm>
            <a:off x="5197529" y="1782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41B74B2-7E37-1EAC-4BB7-195810DD08CF}"/>
              </a:ext>
            </a:extLst>
          </p:cNvPr>
          <p:cNvSpPr>
            <a:spLocks noChangeAspect="1"/>
          </p:cNvSpPr>
          <p:nvPr/>
        </p:nvSpPr>
        <p:spPr>
          <a:xfrm>
            <a:off x="5342718" y="21085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8664C17-0B9D-9D39-21FF-55ED1D077ADE}"/>
              </a:ext>
            </a:extLst>
          </p:cNvPr>
          <p:cNvSpPr>
            <a:spLocks noChangeAspect="1"/>
          </p:cNvSpPr>
          <p:nvPr/>
        </p:nvSpPr>
        <p:spPr>
          <a:xfrm>
            <a:off x="6676642" y="250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1F61EAF8-10EE-DBBA-7586-BB92CF6C857F}"/>
              </a:ext>
            </a:extLst>
          </p:cNvPr>
          <p:cNvSpPr>
            <a:spLocks noChangeAspect="1"/>
          </p:cNvSpPr>
          <p:nvPr/>
        </p:nvSpPr>
        <p:spPr>
          <a:xfrm>
            <a:off x="6775343" y="2422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BE89C01-F87F-90B6-5E87-D3E7CED0B282}"/>
              </a:ext>
            </a:extLst>
          </p:cNvPr>
          <p:cNvSpPr>
            <a:spLocks noChangeAspect="1"/>
          </p:cNvSpPr>
          <p:nvPr/>
        </p:nvSpPr>
        <p:spPr>
          <a:xfrm>
            <a:off x="6462545" y="22414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67CA0472-CFE9-A8D6-39E5-7954539E8831}"/>
              </a:ext>
            </a:extLst>
          </p:cNvPr>
          <p:cNvSpPr>
            <a:spLocks noChangeAspect="1"/>
          </p:cNvSpPr>
          <p:nvPr/>
        </p:nvSpPr>
        <p:spPr>
          <a:xfrm>
            <a:off x="6561246" y="216315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961660F4-A90F-6196-67F8-3E352B12D08B}"/>
              </a:ext>
            </a:extLst>
          </p:cNvPr>
          <p:cNvSpPr>
            <a:spLocks noChangeAspect="1"/>
          </p:cNvSpPr>
          <p:nvPr/>
        </p:nvSpPr>
        <p:spPr>
          <a:xfrm>
            <a:off x="7308220" y="2876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969103D6-3443-D004-6386-BD8F12CCD22D}"/>
              </a:ext>
            </a:extLst>
          </p:cNvPr>
          <p:cNvSpPr>
            <a:spLocks noChangeAspect="1"/>
          </p:cNvSpPr>
          <p:nvPr/>
        </p:nvSpPr>
        <p:spPr>
          <a:xfrm>
            <a:off x="8001618" y="32009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318A4EAB-3B03-CBF3-6427-DC5D6280814A}"/>
              </a:ext>
            </a:extLst>
          </p:cNvPr>
          <p:cNvSpPr>
            <a:spLocks noChangeAspect="1"/>
          </p:cNvSpPr>
          <p:nvPr/>
        </p:nvSpPr>
        <p:spPr>
          <a:xfrm>
            <a:off x="8010303" y="3301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404FAB9-1343-BC28-C0EA-61F652E5EE4C}"/>
              </a:ext>
            </a:extLst>
          </p:cNvPr>
          <p:cNvSpPr>
            <a:spLocks noChangeAspect="1"/>
          </p:cNvSpPr>
          <p:nvPr/>
        </p:nvSpPr>
        <p:spPr>
          <a:xfrm>
            <a:off x="7885683" y="32489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B478F3E2-9E40-8026-BABC-820FDD43FE7C}"/>
              </a:ext>
            </a:extLst>
          </p:cNvPr>
          <p:cNvSpPr>
            <a:spLocks noChangeAspect="1"/>
          </p:cNvSpPr>
          <p:nvPr/>
        </p:nvSpPr>
        <p:spPr>
          <a:xfrm>
            <a:off x="7870442" y="3365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3805E9E9-4582-CC5C-D729-B24E4C150D06}"/>
              </a:ext>
            </a:extLst>
          </p:cNvPr>
          <p:cNvSpPr>
            <a:spLocks noChangeAspect="1"/>
          </p:cNvSpPr>
          <p:nvPr/>
        </p:nvSpPr>
        <p:spPr>
          <a:xfrm>
            <a:off x="7755278" y="32965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04D162E1-AB18-2546-0E38-B3C44D6711A1}"/>
              </a:ext>
            </a:extLst>
          </p:cNvPr>
          <p:cNvSpPr>
            <a:spLocks noChangeAspect="1"/>
          </p:cNvSpPr>
          <p:nvPr/>
        </p:nvSpPr>
        <p:spPr>
          <a:xfrm>
            <a:off x="7638999" y="29988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1D24BB46-026F-0D02-8CDA-578960DD2DA1}"/>
              </a:ext>
            </a:extLst>
          </p:cNvPr>
          <p:cNvSpPr>
            <a:spLocks noChangeAspect="1"/>
          </p:cNvSpPr>
          <p:nvPr/>
        </p:nvSpPr>
        <p:spPr>
          <a:xfrm>
            <a:off x="7754137" y="30626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21F5ADF7-1B88-9C3D-05B3-DBFC5A7A80FE}"/>
              </a:ext>
            </a:extLst>
          </p:cNvPr>
          <p:cNvSpPr>
            <a:spLocks noChangeAspect="1"/>
          </p:cNvSpPr>
          <p:nvPr/>
        </p:nvSpPr>
        <p:spPr>
          <a:xfrm>
            <a:off x="7762822" y="3163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CE2D9776-86DB-273E-B4A3-0382EECDFEA5}"/>
              </a:ext>
            </a:extLst>
          </p:cNvPr>
          <p:cNvSpPr>
            <a:spLocks noChangeAspect="1"/>
          </p:cNvSpPr>
          <p:nvPr/>
        </p:nvSpPr>
        <p:spPr>
          <a:xfrm>
            <a:off x="7638202" y="31107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A4E05DA7-ECB9-375A-0F2F-E5F4761B190A}"/>
              </a:ext>
            </a:extLst>
          </p:cNvPr>
          <p:cNvSpPr>
            <a:spLocks noChangeAspect="1"/>
          </p:cNvSpPr>
          <p:nvPr/>
        </p:nvSpPr>
        <p:spPr>
          <a:xfrm>
            <a:off x="7622961" y="32267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B29AFDCE-4515-1600-783B-BD43F78FCA0D}"/>
              </a:ext>
            </a:extLst>
          </p:cNvPr>
          <p:cNvSpPr>
            <a:spLocks noChangeAspect="1"/>
          </p:cNvSpPr>
          <p:nvPr/>
        </p:nvSpPr>
        <p:spPr>
          <a:xfrm>
            <a:off x="7503536" y="30499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75CE9EB-964A-AC4A-087B-335BB9642820}"/>
              </a:ext>
            </a:extLst>
          </p:cNvPr>
          <p:cNvSpPr>
            <a:spLocks noChangeAspect="1"/>
          </p:cNvSpPr>
          <p:nvPr/>
        </p:nvSpPr>
        <p:spPr>
          <a:xfrm>
            <a:off x="7507797" y="31583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46D73FCD-075F-49CA-35AF-55A6791DC0A7}"/>
              </a:ext>
            </a:extLst>
          </p:cNvPr>
          <p:cNvSpPr>
            <a:spLocks noChangeAspect="1"/>
          </p:cNvSpPr>
          <p:nvPr/>
        </p:nvSpPr>
        <p:spPr>
          <a:xfrm>
            <a:off x="7637032" y="28712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id="{08976B11-72DE-8E22-E70D-9C6767427AC1}"/>
              </a:ext>
            </a:extLst>
          </p:cNvPr>
          <p:cNvSpPr>
            <a:spLocks noChangeAspect="1"/>
          </p:cNvSpPr>
          <p:nvPr/>
        </p:nvSpPr>
        <p:spPr>
          <a:xfrm>
            <a:off x="7752170" y="2935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id="{C899D8DE-9FC6-E0D2-CDF3-EF0AE62BD67F}"/>
              </a:ext>
            </a:extLst>
          </p:cNvPr>
          <p:cNvSpPr>
            <a:spLocks noChangeAspect="1"/>
          </p:cNvSpPr>
          <p:nvPr/>
        </p:nvSpPr>
        <p:spPr>
          <a:xfrm>
            <a:off x="8210137" y="1623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DA37BEBA-37B4-A272-173B-9F669E059F90}"/>
              </a:ext>
            </a:extLst>
          </p:cNvPr>
          <p:cNvSpPr>
            <a:spLocks noChangeAspect="1"/>
          </p:cNvSpPr>
          <p:nvPr/>
        </p:nvSpPr>
        <p:spPr>
          <a:xfrm>
            <a:off x="8209340" y="1735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id="{BDE7D138-F0A6-4BF6-A3A5-029042FBEA01}"/>
              </a:ext>
            </a:extLst>
          </p:cNvPr>
          <p:cNvSpPr>
            <a:spLocks noChangeAspect="1"/>
          </p:cNvSpPr>
          <p:nvPr/>
        </p:nvSpPr>
        <p:spPr>
          <a:xfrm>
            <a:off x="8188395" y="18537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id="{FFE797B0-65E1-184B-2169-FE173006A5B4}"/>
              </a:ext>
            </a:extLst>
          </p:cNvPr>
          <p:cNvSpPr>
            <a:spLocks noChangeAspect="1"/>
          </p:cNvSpPr>
          <p:nvPr/>
        </p:nvSpPr>
        <p:spPr>
          <a:xfrm>
            <a:off x="7150730" y="3927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D767AD69-348D-3305-CA89-B85BFD764975}"/>
              </a:ext>
            </a:extLst>
          </p:cNvPr>
          <p:cNvSpPr>
            <a:spLocks noChangeAspect="1"/>
          </p:cNvSpPr>
          <p:nvPr/>
        </p:nvSpPr>
        <p:spPr>
          <a:xfrm>
            <a:off x="6948476" y="37897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0D80B051-5290-34E3-7B23-25DE0A59955F}"/>
              </a:ext>
            </a:extLst>
          </p:cNvPr>
          <p:cNvSpPr>
            <a:spLocks noChangeAspect="1"/>
          </p:cNvSpPr>
          <p:nvPr/>
        </p:nvSpPr>
        <p:spPr>
          <a:xfrm>
            <a:off x="7099006" y="38205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id="{B3148F99-F946-0427-DF4B-12343BBAED3F}"/>
              </a:ext>
            </a:extLst>
          </p:cNvPr>
          <p:cNvSpPr>
            <a:spLocks noChangeAspect="1"/>
          </p:cNvSpPr>
          <p:nvPr/>
        </p:nvSpPr>
        <p:spPr>
          <a:xfrm>
            <a:off x="8020411" y="26808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id="{20A80C6B-5103-0F9A-4852-C98D89D05ABD}"/>
              </a:ext>
            </a:extLst>
          </p:cNvPr>
          <p:cNvSpPr>
            <a:spLocks noChangeAspect="1"/>
          </p:cNvSpPr>
          <p:nvPr/>
        </p:nvSpPr>
        <p:spPr>
          <a:xfrm>
            <a:off x="8151686" y="27489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id="{8EB85B8F-4FD3-6D05-B492-FA5804EF0811}"/>
              </a:ext>
            </a:extLst>
          </p:cNvPr>
          <p:cNvSpPr>
            <a:spLocks noChangeAspect="1"/>
          </p:cNvSpPr>
          <p:nvPr/>
        </p:nvSpPr>
        <p:spPr>
          <a:xfrm>
            <a:off x="8144234" y="28454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id="{CA8E1589-AB1B-C9B8-9703-F05F85B237DD}"/>
              </a:ext>
            </a:extLst>
          </p:cNvPr>
          <p:cNvSpPr>
            <a:spLocks noChangeAspect="1"/>
          </p:cNvSpPr>
          <p:nvPr/>
        </p:nvSpPr>
        <p:spPr>
          <a:xfrm>
            <a:off x="8019614" y="27927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Flowchart: Connector 333">
            <a:extLst>
              <a:ext uri="{FF2B5EF4-FFF2-40B4-BE49-F238E27FC236}">
                <a16:creationId xmlns:a16="http://schemas.microsoft.com/office/drawing/2014/main" id="{FEAFE0E5-7B87-E0C4-AC4A-390589904309}"/>
              </a:ext>
            </a:extLst>
          </p:cNvPr>
          <p:cNvSpPr>
            <a:spLocks noChangeAspect="1"/>
          </p:cNvSpPr>
          <p:nvPr/>
        </p:nvSpPr>
        <p:spPr>
          <a:xfrm>
            <a:off x="8012662" y="29064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id="{2A40BCA6-1606-6BAD-B2D7-25D2BA6338F8}"/>
              </a:ext>
            </a:extLst>
          </p:cNvPr>
          <p:cNvSpPr>
            <a:spLocks noChangeAspect="1"/>
          </p:cNvSpPr>
          <p:nvPr/>
        </p:nvSpPr>
        <p:spPr>
          <a:xfrm>
            <a:off x="7884948" y="27319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id="{27A7AADB-55DD-9F61-79FA-70A1A40375D1}"/>
              </a:ext>
            </a:extLst>
          </p:cNvPr>
          <p:cNvSpPr>
            <a:spLocks noChangeAspect="1"/>
          </p:cNvSpPr>
          <p:nvPr/>
        </p:nvSpPr>
        <p:spPr>
          <a:xfrm>
            <a:off x="7900168" y="28394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id="{A611A3B0-6285-B88B-57A9-675176A750BF}"/>
              </a:ext>
            </a:extLst>
          </p:cNvPr>
          <p:cNvSpPr>
            <a:spLocks noChangeAspect="1"/>
          </p:cNvSpPr>
          <p:nvPr/>
        </p:nvSpPr>
        <p:spPr>
          <a:xfrm>
            <a:off x="7856040" y="23801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145F0181-4A24-0648-661C-259EF191341A}"/>
              </a:ext>
            </a:extLst>
          </p:cNvPr>
          <p:cNvSpPr>
            <a:spLocks noChangeAspect="1"/>
          </p:cNvSpPr>
          <p:nvPr/>
        </p:nvSpPr>
        <p:spPr>
          <a:xfrm>
            <a:off x="7716513" y="2365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9919B335-BC29-3935-077C-8C54AD2067C1}"/>
              </a:ext>
            </a:extLst>
          </p:cNvPr>
          <p:cNvSpPr>
            <a:spLocks noChangeAspect="1"/>
          </p:cNvSpPr>
          <p:nvPr/>
        </p:nvSpPr>
        <p:spPr>
          <a:xfrm>
            <a:off x="8008944" y="240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id="{EA587721-32CA-B47B-6592-E000B99851AE}"/>
              </a:ext>
            </a:extLst>
          </p:cNvPr>
          <p:cNvSpPr>
            <a:spLocks noChangeAspect="1"/>
          </p:cNvSpPr>
          <p:nvPr/>
        </p:nvSpPr>
        <p:spPr>
          <a:xfrm>
            <a:off x="7910616" y="2505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id="{A1B44D6E-7BB6-0E76-2F43-DE0257480742}"/>
              </a:ext>
            </a:extLst>
          </p:cNvPr>
          <p:cNvSpPr>
            <a:spLocks noChangeAspect="1"/>
          </p:cNvSpPr>
          <p:nvPr/>
        </p:nvSpPr>
        <p:spPr>
          <a:xfrm>
            <a:off x="7755177" y="2477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id="{9B60F6D7-66C8-B709-7A77-0E048A00B89E}"/>
              </a:ext>
            </a:extLst>
          </p:cNvPr>
          <p:cNvSpPr>
            <a:spLocks noChangeAspect="1"/>
          </p:cNvSpPr>
          <p:nvPr/>
        </p:nvSpPr>
        <p:spPr>
          <a:xfrm>
            <a:off x="7810321" y="2263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A6A770DF-036F-1469-46BE-1B26948FF670}"/>
              </a:ext>
            </a:extLst>
          </p:cNvPr>
          <p:cNvSpPr>
            <a:spLocks noChangeAspect="1"/>
          </p:cNvSpPr>
          <p:nvPr/>
        </p:nvSpPr>
        <p:spPr>
          <a:xfrm>
            <a:off x="7954741" y="23018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F06994F3-8993-B698-8BB8-A9BFE86361AB}"/>
              </a:ext>
            </a:extLst>
          </p:cNvPr>
          <p:cNvSpPr>
            <a:spLocks noChangeAspect="1"/>
          </p:cNvSpPr>
          <p:nvPr/>
        </p:nvSpPr>
        <p:spPr>
          <a:xfrm>
            <a:off x="7726390" y="2600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id="{F6AAC831-95EF-639D-9AEA-8F6CEB71AD49}"/>
              </a:ext>
            </a:extLst>
          </p:cNvPr>
          <p:cNvSpPr>
            <a:spLocks noChangeAspect="1"/>
          </p:cNvSpPr>
          <p:nvPr/>
        </p:nvSpPr>
        <p:spPr>
          <a:xfrm>
            <a:off x="7459368" y="22610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788A3B7A-1DF7-9BCE-FCE3-7F5464D202AF}"/>
              </a:ext>
            </a:extLst>
          </p:cNvPr>
          <p:cNvSpPr>
            <a:spLocks noChangeAspect="1"/>
          </p:cNvSpPr>
          <p:nvPr/>
        </p:nvSpPr>
        <p:spPr>
          <a:xfrm>
            <a:off x="7468053" y="2361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92B292EB-D54E-2F55-84DE-6661133E334D}"/>
              </a:ext>
            </a:extLst>
          </p:cNvPr>
          <p:cNvSpPr>
            <a:spLocks noChangeAspect="1"/>
          </p:cNvSpPr>
          <p:nvPr/>
        </p:nvSpPr>
        <p:spPr>
          <a:xfrm>
            <a:off x="7343433" y="23090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id="{37E51332-AEB6-8183-2C47-EB77D0FF8F9D}"/>
              </a:ext>
            </a:extLst>
          </p:cNvPr>
          <p:cNvSpPr>
            <a:spLocks noChangeAspect="1"/>
          </p:cNvSpPr>
          <p:nvPr/>
        </p:nvSpPr>
        <p:spPr>
          <a:xfrm>
            <a:off x="7354772" y="24105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id="{76CD4719-8097-AD87-D74F-2743C68F8165}"/>
              </a:ext>
            </a:extLst>
          </p:cNvPr>
          <p:cNvSpPr>
            <a:spLocks noChangeAspect="1"/>
          </p:cNvSpPr>
          <p:nvPr/>
        </p:nvSpPr>
        <p:spPr>
          <a:xfrm>
            <a:off x="7213028" y="235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id="{48CC0052-7959-AD58-C9EE-EAD764BFFB03}"/>
              </a:ext>
            </a:extLst>
          </p:cNvPr>
          <p:cNvSpPr>
            <a:spLocks noChangeAspect="1"/>
          </p:cNvSpPr>
          <p:nvPr/>
        </p:nvSpPr>
        <p:spPr>
          <a:xfrm>
            <a:off x="7123659" y="271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id="{469B4045-63EB-8B2F-72AE-2F50A6F44123}"/>
              </a:ext>
            </a:extLst>
          </p:cNvPr>
          <p:cNvSpPr>
            <a:spLocks noChangeAspect="1"/>
          </p:cNvSpPr>
          <p:nvPr/>
        </p:nvSpPr>
        <p:spPr>
          <a:xfrm>
            <a:off x="7429781" y="37161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id="{92027B2F-C06B-8190-372E-9D039318B0B8}"/>
              </a:ext>
            </a:extLst>
          </p:cNvPr>
          <p:cNvSpPr>
            <a:spLocks noChangeAspect="1"/>
          </p:cNvSpPr>
          <p:nvPr/>
        </p:nvSpPr>
        <p:spPr>
          <a:xfrm>
            <a:off x="7547466" y="36336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Flowchart: Connector 475">
            <a:extLst>
              <a:ext uri="{FF2B5EF4-FFF2-40B4-BE49-F238E27FC236}">
                <a16:creationId xmlns:a16="http://schemas.microsoft.com/office/drawing/2014/main" id="{B887FAA5-0A20-3229-6B88-2C5104223BB0}"/>
              </a:ext>
            </a:extLst>
          </p:cNvPr>
          <p:cNvSpPr>
            <a:spLocks noChangeAspect="1"/>
          </p:cNvSpPr>
          <p:nvPr/>
        </p:nvSpPr>
        <p:spPr>
          <a:xfrm>
            <a:off x="7327661" y="293467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Flowchart: Connector 478">
            <a:extLst>
              <a:ext uri="{FF2B5EF4-FFF2-40B4-BE49-F238E27FC236}">
                <a16:creationId xmlns:a16="http://schemas.microsoft.com/office/drawing/2014/main" id="{AF4CCF02-E51C-14A2-931B-B143FB5559E8}"/>
              </a:ext>
            </a:extLst>
          </p:cNvPr>
          <p:cNvSpPr>
            <a:spLocks noChangeAspect="1"/>
          </p:cNvSpPr>
          <p:nvPr/>
        </p:nvSpPr>
        <p:spPr>
          <a:xfrm>
            <a:off x="7336956" y="2767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3" name="Flowchart: Connector 612">
            <a:extLst>
              <a:ext uri="{FF2B5EF4-FFF2-40B4-BE49-F238E27FC236}">
                <a16:creationId xmlns:a16="http://schemas.microsoft.com/office/drawing/2014/main" id="{B64DC147-2D1E-99B3-3B78-1534D85BA9A6}"/>
              </a:ext>
            </a:extLst>
          </p:cNvPr>
          <p:cNvSpPr>
            <a:spLocks noChangeAspect="1"/>
          </p:cNvSpPr>
          <p:nvPr/>
        </p:nvSpPr>
        <p:spPr>
          <a:xfrm>
            <a:off x="5728890" y="2818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lowchart: Connector 613">
            <a:extLst>
              <a:ext uri="{FF2B5EF4-FFF2-40B4-BE49-F238E27FC236}">
                <a16:creationId xmlns:a16="http://schemas.microsoft.com/office/drawing/2014/main" id="{9905B965-EDA0-BD61-6D2B-77A304D76682}"/>
              </a:ext>
            </a:extLst>
          </p:cNvPr>
          <p:cNvSpPr>
            <a:spLocks noChangeAspect="1"/>
          </p:cNvSpPr>
          <p:nvPr/>
        </p:nvSpPr>
        <p:spPr>
          <a:xfrm>
            <a:off x="5737575" y="29189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5" name="Flowchart: Connector 684">
            <a:extLst>
              <a:ext uri="{FF2B5EF4-FFF2-40B4-BE49-F238E27FC236}">
                <a16:creationId xmlns:a16="http://schemas.microsoft.com/office/drawing/2014/main" id="{6A6625E7-7B14-5BDA-63FD-F1BF0AFC6828}"/>
              </a:ext>
            </a:extLst>
          </p:cNvPr>
          <p:cNvSpPr>
            <a:spLocks noChangeAspect="1"/>
          </p:cNvSpPr>
          <p:nvPr/>
        </p:nvSpPr>
        <p:spPr>
          <a:xfrm>
            <a:off x="7062112" y="28635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lowchart: Connector 694">
            <a:extLst>
              <a:ext uri="{FF2B5EF4-FFF2-40B4-BE49-F238E27FC236}">
                <a16:creationId xmlns:a16="http://schemas.microsoft.com/office/drawing/2014/main" id="{1E737E22-6632-DB9D-2F3E-ACDEDFECD1B3}"/>
              </a:ext>
            </a:extLst>
          </p:cNvPr>
          <p:cNvSpPr>
            <a:spLocks noChangeAspect="1"/>
          </p:cNvSpPr>
          <p:nvPr/>
        </p:nvSpPr>
        <p:spPr>
          <a:xfrm>
            <a:off x="7061315" y="29754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98C9F2B5-4B52-FD05-B397-BDE31BFC8FCF}"/>
              </a:ext>
            </a:extLst>
          </p:cNvPr>
          <p:cNvSpPr>
            <a:spLocks noChangeAspect="1"/>
          </p:cNvSpPr>
          <p:nvPr/>
        </p:nvSpPr>
        <p:spPr>
          <a:xfrm>
            <a:off x="7797806" y="1172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id="{52AFA4FC-158C-D9A3-A330-91191AB20A23}"/>
              </a:ext>
            </a:extLst>
          </p:cNvPr>
          <p:cNvSpPr>
            <a:spLocks noChangeAspect="1"/>
          </p:cNvSpPr>
          <p:nvPr/>
        </p:nvSpPr>
        <p:spPr>
          <a:xfrm>
            <a:off x="7806491" y="12727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id="{0FE70244-2E4A-1B7D-3BBF-86008C60A723}"/>
              </a:ext>
            </a:extLst>
          </p:cNvPr>
          <p:cNvSpPr>
            <a:spLocks noChangeAspect="1"/>
          </p:cNvSpPr>
          <p:nvPr/>
        </p:nvSpPr>
        <p:spPr>
          <a:xfrm>
            <a:off x="7681871" y="1220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id="{A7A8572B-4409-086B-3472-2C8EDF95288C}"/>
              </a:ext>
            </a:extLst>
          </p:cNvPr>
          <p:cNvSpPr>
            <a:spLocks noChangeAspect="1"/>
          </p:cNvSpPr>
          <p:nvPr/>
        </p:nvSpPr>
        <p:spPr>
          <a:xfrm>
            <a:off x="7666630" y="13360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Flowchart: Connector 587">
            <a:extLst>
              <a:ext uri="{FF2B5EF4-FFF2-40B4-BE49-F238E27FC236}">
                <a16:creationId xmlns:a16="http://schemas.microsoft.com/office/drawing/2014/main" id="{FE4C01BA-EE97-4C0F-C634-42F9D17EC72B}"/>
              </a:ext>
            </a:extLst>
          </p:cNvPr>
          <p:cNvSpPr>
            <a:spLocks noChangeAspect="1"/>
          </p:cNvSpPr>
          <p:nvPr/>
        </p:nvSpPr>
        <p:spPr>
          <a:xfrm>
            <a:off x="7551466" y="12676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3" name="Flowchart: Connector 602">
            <a:extLst>
              <a:ext uri="{FF2B5EF4-FFF2-40B4-BE49-F238E27FC236}">
                <a16:creationId xmlns:a16="http://schemas.microsoft.com/office/drawing/2014/main" id="{2375F4F9-F30F-C48F-ECC8-9C9B4FB7CD5C}"/>
              </a:ext>
            </a:extLst>
          </p:cNvPr>
          <p:cNvSpPr>
            <a:spLocks noChangeAspect="1"/>
          </p:cNvSpPr>
          <p:nvPr/>
        </p:nvSpPr>
        <p:spPr>
          <a:xfrm>
            <a:off x="7334576" y="20315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5" name="Flowchart: Connector 664">
            <a:extLst>
              <a:ext uri="{FF2B5EF4-FFF2-40B4-BE49-F238E27FC236}">
                <a16:creationId xmlns:a16="http://schemas.microsoft.com/office/drawing/2014/main" id="{B041507E-1B42-54F9-61AC-40EC4BF1E219}"/>
              </a:ext>
            </a:extLst>
          </p:cNvPr>
          <p:cNvSpPr>
            <a:spLocks noChangeAspect="1"/>
          </p:cNvSpPr>
          <p:nvPr/>
        </p:nvSpPr>
        <p:spPr>
          <a:xfrm>
            <a:off x="7487480" y="20543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3" name="Flowchart: Connector 682">
            <a:extLst>
              <a:ext uri="{FF2B5EF4-FFF2-40B4-BE49-F238E27FC236}">
                <a16:creationId xmlns:a16="http://schemas.microsoft.com/office/drawing/2014/main" id="{C2DA6B48-1724-084E-9F45-2EF37BBBB70C}"/>
              </a:ext>
            </a:extLst>
          </p:cNvPr>
          <p:cNvSpPr>
            <a:spLocks noChangeAspect="1"/>
          </p:cNvSpPr>
          <p:nvPr/>
        </p:nvSpPr>
        <p:spPr>
          <a:xfrm>
            <a:off x="7389152" y="2156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" name="Flowchart: Connector 695">
            <a:extLst>
              <a:ext uri="{FF2B5EF4-FFF2-40B4-BE49-F238E27FC236}">
                <a16:creationId xmlns:a16="http://schemas.microsoft.com/office/drawing/2014/main" id="{B3D81633-9280-DB9E-C452-BAD74550D6D6}"/>
              </a:ext>
            </a:extLst>
          </p:cNvPr>
          <p:cNvSpPr>
            <a:spLocks noChangeAspect="1"/>
          </p:cNvSpPr>
          <p:nvPr/>
        </p:nvSpPr>
        <p:spPr>
          <a:xfrm>
            <a:off x="7233713" y="21290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8" name="Flowchart: Connector 697">
            <a:extLst>
              <a:ext uri="{FF2B5EF4-FFF2-40B4-BE49-F238E27FC236}">
                <a16:creationId xmlns:a16="http://schemas.microsoft.com/office/drawing/2014/main" id="{AFD001D2-D9A3-9FAC-48FF-D5ADDA3A822D}"/>
              </a:ext>
            </a:extLst>
          </p:cNvPr>
          <p:cNvSpPr>
            <a:spLocks noChangeAspect="1"/>
          </p:cNvSpPr>
          <p:nvPr/>
        </p:nvSpPr>
        <p:spPr>
          <a:xfrm>
            <a:off x="7433277" y="1953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0" name="Flowchart: Connector 699">
            <a:extLst>
              <a:ext uri="{FF2B5EF4-FFF2-40B4-BE49-F238E27FC236}">
                <a16:creationId xmlns:a16="http://schemas.microsoft.com/office/drawing/2014/main" id="{A014F302-C3E3-252E-EAD8-2F2A14179065}"/>
              </a:ext>
            </a:extLst>
          </p:cNvPr>
          <p:cNvSpPr>
            <a:spLocks noChangeAspect="1"/>
          </p:cNvSpPr>
          <p:nvPr/>
        </p:nvSpPr>
        <p:spPr>
          <a:xfrm>
            <a:off x="7898555" y="21932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1" name="Flowchart: Connector 700">
            <a:extLst>
              <a:ext uri="{FF2B5EF4-FFF2-40B4-BE49-F238E27FC236}">
                <a16:creationId xmlns:a16="http://schemas.microsoft.com/office/drawing/2014/main" id="{97E6ADEB-C039-3C2B-4099-50AA4C1B44FA}"/>
              </a:ext>
            </a:extLst>
          </p:cNvPr>
          <p:cNvSpPr>
            <a:spLocks noChangeAspect="1"/>
          </p:cNvSpPr>
          <p:nvPr/>
        </p:nvSpPr>
        <p:spPr>
          <a:xfrm>
            <a:off x="7384609" y="14862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2" name="Flowchart: Connector 701">
            <a:extLst>
              <a:ext uri="{FF2B5EF4-FFF2-40B4-BE49-F238E27FC236}">
                <a16:creationId xmlns:a16="http://schemas.microsoft.com/office/drawing/2014/main" id="{0FAD6139-0C3F-8510-B15C-F498583E5D8D}"/>
              </a:ext>
            </a:extLst>
          </p:cNvPr>
          <p:cNvSpPr>
            <a:spLocks noChangeAspect="1"/>
          </p:cNvSpPr>
          <p:nvPr/>
        </p:nvSpPr>
        <p:spPr>
          <a:xfrm>
            <a:off x="7434726" y="15835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3" name="Flowchart: Connector 702">
            <a:extLst>
              <a:ext uri="{FF2B5EF4-FFF2-40B4-BE49-F238E27FC236}">
                <a16:creationId xmlns:a16="http://schemas.microsoft.com/office/drawing/2014/main" id="{5C6A3B2D-E9DC-150F-992F-83A34A8BC7D5}"/>
              </a:ext>
            </a:extLst>
          </p:cNvPr>
          <p:cNvSpPr>
            <a:spLocks noChangeAspect="1"/>
          </p:cNvSpPr>
          <p:nvPr/>
        </p:nvSpPr>
        <p:spPr>
          <a:xfrm>
            <a:off x="5409350" y="36724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4" name="Flowchart: Connector 703">
            <a:extLst>
              <a:ext uri="{FF2B5EF4-FFF2-40B4-BE49-F238E27FC236}">
                <a16:creationId xmlns:a16="http://schemas.microsoft.com/office/drawing/2014/main" id="{AF74E42D-6660-A30F-00C1-939F935484A9}"/>
              </a:ext>
            </a:extLst>
          </p:cNvPr>
          <p:cNvSpPr>
            <a:spLocks noChangeAspect="1"/>
          </p:cNvSpPr>
          <p:nvPr/>
        </p:nvSpPr>
        <p:spPr>
          <a:xfrm>
            <a:off x="5413611" y="37809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5" name="Flowchart: Connector 704">
            <a:extLst>
              <a:ext uri="{FF2B5EF4-FFF2-40B4-BE49-F238E27FC236}">
                <a16:creationId xmlns:a16="http://schemas.microsoft.com/office/drawing/2014/main" id="{4E5464D6-B861-3329-12E0-974F546DE654}"/>
              </a:ext>
            </a:extLst>
          </p:cNvPr>
          <p:cNvSpPr>
            <a:spLocks noChangeAspect="1"/>
          </p:cNvSpPr>
          <p:nvPr/>
        </p:nvSpPr>
        <p:spPr>
          <a:xfrm>
            <a:off x="6470599" y="25320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6" name="Flowchart: Connector 705">
            <a:extLst>
              <a:ext uri="{FF2B5EF4-FFF2-40B4-BE49-F238E27FC236}">
                <a16:creationId xmlns:a16="http://schemas.microsoft.com/office/drawing/2014/main" id="{CCCE330A-450B-FBCB-99C6-189A0CB1BC9A}"/>
              </a:ext>
            </a:extLst>
          </p:cNvPr>
          <p:cNvSpPr>
            <a:spLocks noChangeAspect="1"/>
          </p:cNvSpPr>
          <p:nvPr/>
        </p:nvSpPr>
        <p:spPr>
          <a:xfrm>
            <a:off x="6474860" y="26404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4" name="Flowchart: Connector 713">
            <a:extLst>
              <a:ext uri="{FF2B5EF4-FFF2-40B4-BE49-F238E27FC236}">
                <a16:creationId xmlns:a16="http://schemas.microsoft.com/office/drawing/2014/main" id="{5F22EF4B-5F4C-904E-83DE-7D80A3BFE5C8}"/>
              </a:ext>
            </a:extLst>
          </p:cNvPr>
          <p:cNvSpPr>
            <a:spLocks noChangeAspect="1"/>
          </p:cNvSpPr>
          <p:nvPr/>
        </p:nvSpPr>
        <p:spPr>
          <a:xfrm>
            <a:off x="7981439" y="37165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5" name="Flowchart: Connector 714">
            <a:extLst>
              <a:ext uri="{FF2B5EF4-FFF2-40B4-BE49-F238E27FC236}">
                <a16:creationId xmlns:a16="http://schemas.microsoft.com/office/drawing/2014/main" id="{D64C039B-F544-F96C-65AE-FBD994B2EDC6}"/>
              </a:ext>
            </a:extLst>
          </p:cNvPr>
          <p:cNvSpPr>
            <a:spLocks noChangeAspect="1"/>
          </p:cNvSpPr>
          <p:nvPr/>
        </p:nvSpPr>
        <p:spPr>
          <a:xfrm>
            <a:off x="7841912" y="37020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" name="Flowchart: Connector 715">
            <a:extLst>
              <a:ext uri="{FF2B5EF4-FFF2-40B4-BE49-F238E27FC236}">
                <a16:creationId xmlns:a16="http://schemas.microsoft.com/office/drawing/2014/main" id="{0C39A3AE-815F-BF86-7EC8-4A59A381BE39}"/>
              </a:ext>
            </a:extLst>
          </p:cNvPr>
          <p:cNvSpPr>
            <a:spLocks noChangeAspect="1"/>
          </p:cNvSpPr>
          <p:nvPr/>
        </p:nvSpPr>
        <p:spPr>
          <a:xfrm>
            <a:off x="8134343" y="3739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" name="Flowchart: Connector 716">
            <a:extLst>
              <a:ext uri="{FF2B5EF4-FFF2-40B4-BE49-F238E27FC236}">
                <a16:creationId xmlns:a16="http://schemas.microsoft.com/office/drawing/2014/main" id="{3D9CBF60-9313-6B8A-4473-DD594D923E99}"/>
              </a:ext>
            </a:extLst>
          </p:cNvPr>
          <p:cNvSpPr>
            <a:spLocks noChangeAspect="1"/>
          </p:cNvSpPr>
          <p:nvPr/>
        </p:nvSpPr>
        <p:spPr>
          <a:xfrm>
            <a:off x="8036015" y="38417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" name="Flowchart: Connector 717">
            <a:extLst>
              <a:ext uri="{FF2B5EF4-FFF2-40B4-BE49-F238E27FC236}">
                <a16:creationId xmlns:a16="http://schemas.microsoft.com/office/drawing/2014/main" id="{F7D21B77-B406-B3C2-8B62-ADB0917E5737}"/>
              </a:ext>
            </a:extLst>
          </p:cNvPr>
          <p:cNvSpPr>
            <a:spLocks noChangeAspect="1"/>
          </p:cNvSpPr>
          <p:nvPr/>
        </p:nvSpPr>
        <p:spPr>
          <a:xfrm>
            <a:off x="7935720" y="36003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" name="Flowchart: Connector 718">
            <a:extLst>
              <a:ext uri="{FF2B5EF4-FFF2-40B4-BE49-F238E27FC236}">
                <a16:creationId xmlns:a16="http://schemas.microsoft.com/office/drawing/2014/main" id="{0A23BE93-CA4A-868A-7D9E-EE525D45E598}"/>
              </a:ext>
            </a:extLst>
          </p:cNvPr>
          <p:cNvSpPr>
            <a:spLocks noChangeAspect="1"/>
          </p:cNvSpPr>
          <p:nvPr/>
        </p:nvSpPr>
        <p:spPr>
          <a:xfrm>
            <a:off x="8080140" y="36381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" name="Flowchart: Connector 719">
            <a:extLst>
              <a:ext uri="{FF2B5EF4-FFF2-40B4-BE49-F238E27FC236}">
                <a16:creationId xmlns:a16="http://schemas.microsoft.com/office/drawing/2014/main" id="{51DAFB3F-A805-0866-DCB0-51BAFAC4E023}"/>
              </a:ext>
            </a:extLst>
          </p:cNvPr>
          <p:cNvSpPr>
            <a:spLocks noChangeAspect="1"/>
          </p:cNvSpPr>
          <p:nvPr/>
        </p:nvSpPr>
        <p:spPr>
          <a:xfrm>
            <a:off x="7946420" y="3930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3" name="Flowchart: Connector 722">
            <a:extLst>
              <a:ext uri="{FF2B5EF4-FFF2-40B4-BE49-F238E27FC236}">
                <a16:creationId xmlns:a16="http://schemas.microsoft.com/office/drawing/2014/main" id="{01C70C5C-89EB-2206-7589-BCAEE619FF1C}"/>
              </a:ext>
            </a:extLst>
          </p:cNvPr>
          <p:cNvSpPr>
            <a:spLocks noChangeAspect="1"/>
          </p:cNvSpPr>
          <p:nvPr/>
        </p:nvSpPr>
        <p:spPr>
          <a:xfrm>
            <a:off x="5411947" y="17296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5" name="Flowchart: Connector 724">
            <a:extLst>
              <a:ext uri="{FF2B5EF4-FFF2-40B4-BE49-F238E27FC236}">
                <a16:creationId xmlns:a16="http://schemas.microsoft.com/office/drawing/2014/main" id="{2E876603-0313-03C7-E4E0-A13C1AA9A110}"/>
              </a:ext>
            </a:extLst>
          </p:cNvPr>
          <p:cNvSpPr>
            <a:spLocks noChangeAspect="1"/>
          </p:cNvSpPr>
          <p:nvPr/>
        </p:nvSpPr>
        <p:spPr>
          <a:xfrm>
            <a:off x="7685496" y="3672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6" name="Flowchart: Connector 725">
            <a:extLst>
              <a:ext uri="{FF2B5EF4-FFF2-40B4-BE49-F238E27FC236}">
                <a16:creationId xmlns:a16="http://schemas.microsoft.com/office/drawing/2014/main" id="{E3FE3EBF-AEDF-C3F6-4FC5-4B99C18CAB70}"/>
              </a:ext>
            </a:extLst>
          </p:cNvPr>
          <p:cNvSpPr>
            <a:spLocks noChangeAspect="1"/>
          </p:cNvSpPr>
          <p:nvPr/>
        </p:nvSpPr>
        <p:spPr>
          <a:xfrm>
            <a:off x="7740072" y="37979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7" name="Flowchart: Connector 726">
            <a:extLst>
              <a:ext uri="{FF2B5EF4-FFF2-40B4-BE49-F238E27FC236}">
                <a16:creationId xmlns:a16="http://schemas.microsoft.com/office/drawing/2014/main" id="{0F031400-121C-8099-79FA-48A167D3970E}"/>
              </a:ext>
            </a:extLst>
          </p:cNvPr>
          <p:cNvSpPr>
            <a:spLocks noChangeAspect="1"/>
          </p:cNvSpPr>
          <p:nvPr/>
        </p:nvSpPr>
        <p:spPr>
          <a:xfrm>
            <a:off x="7784197" y="3594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8" name="Flowchart: Connector 727">
            <a:extLst>
              <a:ext uri="{FF2B5EF4-FFF2-40B4-BE49-F238E27FC236}">
                <a16:creationId xmlns:a16="http://schemas.microsoft.com/office/drawing/2014/main" id="{B92CC98F-9344-F909-ADE5-5DC7DA913416}"/>
              </a:ext>
            </a:extLst>
          </p:cNvPr>
          <p:cNvSpPr>
            <a:spLocks noChangeAspect="1"/>
          </p:cNvSpPr>
          <p:nvPr/>
        </p:nvSpPr>
        <p:spPr>
          <a:xfrm>
            <a:off x="7874372" y="348326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9" name="Flowchart: Connector 728">
            <a:extLst>
              <a:ext uri="{FF2B5EF4-FFF2-40B4-BE49-F238E27FC236}">
                <a16:creationId xmlns:a16="http://schemas.microsoft.com/office/drawing/2014/main" id="{FE473139-C780-7657-0259-3B77815AD120}"/>
              </a:ext>
            </a:extLst>
          </p:cNvPr>
          <p:cNvSpPr>
            <a:spLocks noChangeAspect="1"/>
          </p:cNvSpPr>
          <p:nvPr/>
        </p:nvSpPr>
        <p:spPr>
          <a:xfrm>
            <a:off x="7311412" y="4130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0" name="Flowchart: Connector 729">
            <a:extLst>
              <a:ext uri="{FF2B5EF4-FFF2-40B4-BE49-F238E27FC236}">
                <a16:creationId xmlns:a16="http://schemas.microsoft.com/office/drawing/2014/main" id="{2F4A97D7-8510-A1F1-50A1-EF14EC7CB1B8}"/>
              </a:ext>
            </a:extLst>
          </p:cNvPr>
          <p:cNvSpPr>
            <a:spLocks noChangeAspect="1"/>
          </p:cNvSpPr>
          <p:nvPr/>
        </p:nvSpPr>
        <p:spPr>
          <a:xfrm>
            <a:off x="7186792" y="40779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1" name="Flowchart: Connector 730">
            <a:extLst>
              <a:ext uri="{FF2B5EF4-FFF2-40B4-BE49-F238E27FC236}">
                <a16:creationId xmlns:a16="http://schemas.microsoft.com/office/drawing/2014/main" id="{042E5AF3-DBFF-75B3-D9DD-FDED9B95AD99}"/>
              </a:ext>
            </a:extLst>
          </p:cNvPr>
          <p:cNvSpPr>
            <a:spLocks noChangeAspect="1"/>
          </p:cNvSpPr>
          <p:nvPr/>
        </p:nvSpPr>
        <p:spPr>
          <a:xfrm>
            <a:off x="7171551" y="4194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2" name="Flowchart: Connector 731">
            <a:extLst>
              <a:ext uri="{FF2B5EF4-FFF2-40B4-BE49-F238E27FC236}">
                <a16:creationId xmlns:a16="http://schemas.microsoft.com/office/drawing/2014/main" id="{4EE533BC-C385-E4E0-28BF-BB13EEE79A8A}"/>
              </a:ext>
            </a:extLst>
          </p:cNvPr>
          <p:cNvSpPr>
            <a:spLocks noChangeAspect="1"/>
          </p:cNvSpPr>
          <p:nvPr/>
        </p:nvSpPr>
        <p:spPr>
          <a:xfrm>
            <a:off x="7056387" y="4125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3" name="Flowchart: Connector 732">
            <a:extLst>
              <a:ext uri="{FF2B5EF4-FFF2-40B4-BE49-F238E27FC236}">
                <a16:creationId xmlns:a16="http://schemas.microsoft.com/office/drawing/2014/main" id="{3DEB5BA6-AFD7-9388-A1B1-1C0FCBD9D107}"/>
              </a:ext>
            </a:extLst>
          </p:cNvPr>
          <p:cNvSpPr>
            <a:spLocks noChangeAspect="1"/>
          </p:cNvSpPr>
          <p:nvPr/>
        </p:nvSpPr>
        <p:spPr>
          <a:xfrm>
            <a:off x="6921231" y="4387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lowchart: Connector 733">
            <a:extLst>
              <a:ext uri="{FF2B5EF4-FFF2-40B4-BE49-F238E27FC236}">
                <a16:creationId xmlns:a16="http://schemas.microsoft.com/office/drawing/2014/main" id="{6899F84D-0322-9324-3C24-E6ADD409CECD}"/>
              </a:ext>
            </a:extLst>
          </p:cNvPr>
          <p:cNvSpPr>
            <a:spLocks noChangeAspect="1"/>
          </p:cNvSpPr>
          <p:nvPr/>
        </p:nvSpPr>
        <p:spPr>
          <a:xfrm>
            <a:off x="6929622" y="45000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Flowchart: Connector 734">
            <a:extLst>
              <a:ext uri="{FF2B5EF4-FFF2-40B4-BE49-F238E27FC236}">
                <a16:creationId xmlns:a16="http://schemas.microsoft.com/office/drawing/2014/main" id="{FC2EE67C-6AAD-AA34-E0AE-76DAA408E6D5}"/>
              </a:ext>
            </a:extLst>
          </p:cNvPr>
          <p:cNvSpPr>
            <a:spLocks noChangeAspect="1"/>
          </p:cNvSpPr>
          <p:nvPr/>
        </p:nvSpPr>
        <p:spPr>
          <a:xfrm>
            <a:off x="6797903" y="4429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Flowchart: Connector 735">
            <a:extLst>
              <a:ext uri="{FF2B5EF4-FFF2-40B4-BE49-F238E27FC236}">
                <a16:creationId xmlns:a16="http://schemas.microsoft.com/office/drawing/2014/main" id="{7989E7D8-A94A-ED22-4992-659A1E96E157}"/>
              </a:ext>
            </a:extLst>
          </p:cNvPr>
          <p:cNvSpPr>
            <a:spLocks noChangeAspect="1"/>
          </p:cNvSpPr>
          <p:nvPr/>
        </p:nvSpPr>
        <p:spPr>
          <a:xfrm>
            <a:off x="6790055" y="45511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Flowchart: Connector 736">
            <a:extLst>
              <a:ext uri="{FF2B5EF4-FFF2-40B4-BE49-F238E27FC236}">
                <a16:creationId xmlns:a16="http://schemas.microsoft.com/office/drawing/2014/main" id="{49EFEBBE-7F85-BFBA-9655-AF8E271C6A27}"/>
              </a:ext>
            </a:extLst>
          </p:cNvPr>
          <p:cNvSpPr>
            <a:spLocks noChangeAspect="1"/>
          </p:cNvSpPr>
          <p:nvPr/>
        </p:nvSpPr>
        <p:spPr>
          <a:xfrm>
            <a:off x="6674891" y="44827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8" name="Flowchart: Connector 737">
            <a:extLst>
              <a:ext uri="{FF2B5EF4-FFF2-40B4-BE49-F238E27FC236}">
                <a16:creationId xmlns:a16="http://schemas.microsoft.com/office/drawing/2014/main" id="{30E698E9-72CE-166A-0394-2D44F40F4519}"/>
              </a:ext>
            </a:extLst>
          </p:cNvPr>
          <p:cNvSpPr>
            <a:spLocks noChangeAspect="1"/>
          </p:cNvSpPr>
          <p:nvPr/>
        </p:nvSpPr>
        <p:spPr>
          <a:xfrm>
            <a:off x="7057524" y="45950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lowchart: Connector 738">
            <a:extLst>
              <a:ext uri="{FF2B5EF4-FFF2-40B4-BE49-F238E27FC236}">
                <a16:creationId xmlns:a16="http://schemas.microsoft.com/office/drawing/2014/main" id="{B69F1476-F9BE-986F-1825-F73F94EBD7D9}"/>
              </a:ext>
            </a:extLst>
          </p:cNvPr>
          <p:cNvSpPr>
            <a:spLocks noChangeAspect="1"/>
          </p:cNvSpPr>
          <p:nvPr/>
        </p:nvSpPr>
        <p:spPr>
          <a:xfrm>
            <a:off x="7177242" y="46533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lowchart: Connector 739">
            <a:extLst>
              <a:ext uri="{FF2B5EF4-FFF2-40B4-BE49-F238E27FC236}">
                <a16:creationId xmlns:a16="http://schemas.microsoft.com/office/drawing/2014/main" id="{D59DF758-DBCF-3FD0-AE8F-DBAE9DBE1EF0}"/>
              </a:ext>
            </a:extLst>
          </p:cNvPr>
          <p:cNvSpPr>
            <a:spLocks noChangeAspect="1"/>
          </p:cNvSpPr>
          <p:nvPr/>
        </p:nvSpPr>
        <p:spPr>
          <a:xfrm>
            <a:off x="7178970" y="47701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1" name="Flowchart: Connector 740">
            <a:extLst>
              <a:ext uri="{FF2B5EF4-FFF2-40B4-BE49-F238E27FC236}">
                <a16:creationId xmlns:a16="http://schemas.microsoft.com/office/drawing/2014/main" id="{0BE57DEA-70C6-B056-472E-DB3FA76F9C1D}"/>
              </a:ext>
            </a:extLst>
          </p:cNvPr>
          <p:cNvSpPr>
            <a:spLocks noChangeAspect="1"/>
          </p:cNvSpPr>
          <p:nvPr/>
        </p:nvSpPr>
        <p:spPr>
          <a:xfrm>
            <a:off x="7056727" y="4706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2" name="Flowchart: Connector 741">
            <a:extLst>
              <a:ext uri="{FF2B5EF4-FFF2-40B4-BE49-F238E27FC236}">
                <a16:creationId xmlns:a16="http://schemas.microsoft.com/office/drawing/2014/main" id="{AEE7688C-50BF-14F3-1598-79DFB6D9D941}"/>
              </a:ext>
            </a:extLst>
          </p:cNvPr>
          <p:cNvSpPr>
            <a:spLocks noChangeAspect="1"/>
          </p:cNvSpPr>
          <p:nvPr/>
        </p:nvSpPr>
        <p:spPr>
          <a:xfrm>
            <a:off x="7053287" y="48394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3" name="Flowchart: Connector 742">
            <a:extLst>
              <a:ext uri="{FF2B5EF4-FFF2-40B4-BE49-F238E27FC236}">
                <a16:creationId xmlns:a16="http://schemas.microsoft.com/office/drawing/2014/main" id="{0999EAB3-2AE4-3168-0E69-804041BB5782}"/>
              </a:ext>
            </a:extLst>
          </p:cNvPr>
          <p:cNvSpPr>
            <a:spLocks noChangeAspect="1"/>
          </p:cNvSpPr>
          <p:nvPr/>
        </p:nvSpPr>
        <p:spPr>
          <a:xfrm>
            <a:off x="7998518" y="4612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4" name="Flowchart: Connector 743">
            <a:extLst>
              <a:ext uri="{FF2B5EF4-FFF2-40B4-BE49-F238E27FC236}">
                <a16:creationId xmlns:a16="http://schemas.microsoft.com/office/drawing/2014/main" id="{330BB8AE-8863-0E23-B2D9-87E1C3DA0B7E}"/>
              </a:ext>
            </a:extLst>
          </p:cNvPr>
          <p:cNvSpPr>
            <a:spLocks noChangeAspect="1"/>
          </p:cNvSpPr>
          <p:nvPr/>
        </p:nvSpPr>
        <p:spPr>
          <a:xfrm>
            <a:off x="7858991" y="45981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5" name="Flowchart: Connector 744">
            <a:extLst>
              <a:ext uri="{FF2B5EF4-FFF2-40B4-BE49-F238E27FC236}">
                <a16:creationId xmlns:a16="http://schemas.microsoft.com/office/drawing/2014/main" id="{A6D870CD-A2E2-B97B-BB47-721E5598B505}"/>
              </a:ext>
            </a:extLst>
          </p:cNvPr>
          <p:cNvSpPr>
            <a:spLocks noChangeAspect="1"/>
          </p:cNvSpPr>
          <p:nvPr/>
        </p:nvSpPr>
        <p:spPr>
          <a:xfrm>
            <a:off x="8151422" y="46354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6" name="Flowchart: Connector 745">
            <a:extLst>
              <a:ext uri="{FF2B5EF4-FFF2-40B4-BE49-F238E27FC236}">
                <a16:creationId xmlns:a16="http://schemas.microsoft.com/office/drawing/2014/main" id="{6617D0EF-141B-7D0C-1A41-EC74609DDBC7}"/>
              </a:ext>
            </a:extLst>
          </p:cNvPr>
          <p:cNvSpPr>
            <a:spLocks noChangeAspect="1"/>
          </p:cNvSpPr>
          <p:nvPr/>
        </p:nvSpPr>
        <p:spPr>
          <a:xfrm>
            <a:off x="8053094" y="47378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" name="Flowchart: Connector 746">
            <a:extLst>
              <a:ext uri="{FF2B5EF4-FFF2-40B4-BE49-F238E27FC236}">
                <a16:creationId xmlns:a16="http://schemas.microsoft.com/office/drawing/2014/main" id="{4E317E45-9187-8DAB-0626-FEFDFD4B0F1F}"/>
              </a:ext>
            </a:extLst>
          </p:cNvPr>
          <p:cNvSpPr>
            <a:spLocks noChangeAspect="1"/>
          </p:cNvSpPr>
          <p:nvPr/>
        </p:nvSpPr>
        <p:spPr>
          <a:xfrm>
            <a:off x="7897655" y="47100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8" name="Flowchart: Connector 747">
            <a:extLst>
              <a:ext uri="{FF2B5EF4-FFF2-40B4-BE49-F238E27FC236}">
                <a16:creationId xmlns:a16="http://schemas.microsoft.com/office/drawing/2014/main" id="{07625FFA-F27C-16B5-C7FC-30EE3808D09C}"/>
              </a:ext>
            </a:extLst>
          </p:cNvPr>
          <p:cNvSpPr>
            <a:spLocks noChangeAspect="1"/>
          </p:cNvSpPr>
          <p:nvPr/>
        </p:nvSpPr>
        <p:spPr>
          <a:xfrm>
            <a:off x="7952799" y="44963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9" name="Flowchart: Connector 748">
            <a:extLst>
              <a:ext uri="{FF2B5EF4-FFF2-40B4-BE49-F238E27FC236}">
                <a16:creationId xmlns:a16="http://schemas.microsoft.com/office/drawing/2014/main" id="{BAEA3AC3-D4B5-2B30-05B6-A012005B7902}"/>
              </a:ext>
            </a:extLst>
          </p:cNvPr>
          <p:cNvSpPr>
            <a:spLocks noChangeAspect="1"/>
          </p:cNvSpPr>
          <p:nvPr/>
        </p:nvSpPr>
        <p:spPr>
          <a:xfrm>
            <a:off x="8097219" y="45342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0" name="Flowchart: Connector 749">
            <a:extLst>
              <a:ext uri="{FF2B5EF4-FFF2-40B4-BE49-F238E27FC236}">
                <a16:creationId xmlns:a16="http://schemas.microsoft.com/office/drawing/2014/main" id="{C0E2B13D-5D1C-A87C-460D-11C2AD3B55D7}"/>
              </a:ext>
            </a:extLst>
          </p:cNvPr>
          <p:cNvSpPr>
            <a:spLocks noChangeAspect="1"/>
          </p:cNvSpPr>
          <p:nvPr/>
        </p:nvSpPr>
        <p:spPr>
          <a:xfrm>
            <a:off x="8253219" y="39724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lowchart: Connector 750">
            <a:extLst>
              <a:ext uri="{FF2B5EF4-FFF2-40B4-BE49-F238E27FC236}">
                <a16:creationId xmlns:a16="http://schemas.microsoft.com/office/drawing/2014/main" id="{2EAAAAB7-F770-E1E4-966C-4E412038B9A7}"/>
              </a:ext>
            </a:extLst>
          </p:cNvPr>
          <p:cNvSpPr>
            <a:spLocks noChangeAspect="1"/>
          </p:cNvSpPr>
          <p:nvPr/>
        </p:nvSpPr>
        <p:spPr>
          <a:xfrm>
            <a:off x="8252422" y="40843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2" name="Flowchart: Connector 751">
            <a:extLst>
              <a:ext uri="{FF2B5EF4-FFF2-40B4-BE49-F238E27FC236}">
                <a16:creationId xmlns:a16="http://schemas.microsoft.com/office/drawing/2014/main" id="{15A56DEF-EA48-2748-4B06-18CDC1FACA89}"/>
              </a:ext>
            </a:extLst>
          </p:cNvPr>
          <p:cNvSpPr>
            <a:spLocks noChangeAspect="1"/>
          </p:cNvSpPr>
          <p:nvPr/>
        </p:nvSpPr>
        <p:spPr>
          <a:xfrm>
            <a:off x="8237181" y="4200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3" name="Flowchart: Connector 752">
            <a:extLst>
              <a:ext uri="{FF2B5EF4-FFF2-40B4-BE49-F238E27FC236}">
                <a16:creationId xmlns:a16="http://schemas.microsoft.com/office/drawing/2014/main" id="{573E8D17-3332-1138-49DC-01F2A87BB263}"/>
              </a:ext>
            </a:extLst>
          </p:cNvPr>
          <p:cNvSpPr>
            <a:spLocks noChangeAspect="1"/>
          </p:cNvSpPr>
          <p:nvPr/>
        </p:nvSpPr>
        <p:spPr>
          <a:xfrm>
            <a:off x="6290826" y="3752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5" name="Flowchart: Connector 754">
            <a:extLst>
              <a:ext uri="{FF2B5EF4-FFF2-40B4-BE49-F238E27FC236}">
                <a16:creationId xmlns:a16="http://schemas.microsoft.com/office/drawing/2014/main" id="{DEDD1A61-7E79-24EC-A9D6-B685CEC79B02}"/>
              </a:ext>
            </a:extLst>
          </p:cNvPr>
          <p:cNvSpPr>
            <a:spLocks noChangeAspect="1"/>
          </p:cNvSpPr>
          <p:nvPr/>
        </p:nvSpPr>
        <p:spPr>
          <a:xfrm>
            <a:off x="6443730" y="37758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6" name="Flowchart: Connector 755">
            <a:extLst>
              <a:ext uri="{FF2B5EF4-FFF2-40B4-BE49-F238E27FC236}">
                <a16:creationId xmlns:a16="http://schemas.microsoft.com/office/drawing/2014/main" id="{FD8FD03B-529D-B924-078B-BB568ADD9A38}"/>
              </a:ext>
            </a:extLst>
          </p:cNvPr>
          <p:cNvSpPr>
            <a:spLocks noChangeAspect="1"/>
          </p:cNvSpPr>
          <p:nvPr/>
        </p:nvSpPr>
        <p:spPr>
          <a:xfrm>
            <a:off x="6345402" y="38782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9" name="Flowchart: Connector 758">
            <a:extLst>
              <a:ext uri="{FF2B5EF4-FFF2-40B4-BE49-F238E27FC236}">
                <a16:creationId xmlns:a16="http://schemas.microsoft.com/office/drawing/2014/main" id="{5FF8FD38-A99C-1AC6-D8B3-9619C27AA738}"/>
              </a:ext>
            </a:extLst>
          </p:cNvPr>
          <p:cNvSpPr>
            <a:spLocks noChangeAspect="1"/>
          </p:cNvSpPr>
          <p:nvPr/>
        </p:nvSpPr>
        <p:spPr>
          <a:xfrm>
            <a:off x="6389527" y="36746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0" name="Flowchart: Connector 759">
            <a:extLst>
              <a:ext uri="{FF2B5EF4-FFF2-40B4-BE49-F238E27FC236}">
                <a16:creationId xmlns:a16="http://schemas.microsoft.com/office/drawing/2014/main" id="{2270C054-8C3C-794F-290A-5BD001741254}"/>
              </a:ext>
            </a:extLst>
          </p:cNvPr>
          <p:cNvSpPr>
            <a:spLocks noChangeAspect="1"/>
          </p:cNvSpPr>
          <p:nvPr/>
        </p:nvSpPr>
        <p:spPr>
          <a:xfrm>
            <a:off x="7982937" y="5216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1" name="Flowchart: Connector 760">
            <a:extLst>
              <a:ext uri="{FF2B5EF4-FFF2-40B4-BE49-F238E27FC236}">
                <a16:creationId xmlns:a16="http://schemas.microsoft.com/office/drawing/2014/main" id="{F0BFAD2D-AFF8-3F30-39C1-14B98B6428D8}"/>
              </a:ext>
            </a:extLst>
          </p:cNvPr>
          <p:cNvSpPr>
            <a:spLocks noChangeAspect="1"/>
          </p:cNvSpPr>
          <p:nvPr/>
        </p:nvSpPr>
        <p:spPr>
          <a:xfrm>
            <a:off x="7839033" y="52165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2" name="Flowchart: Connector 761">
            <a:extLst>
              <a:ext uri="{FF2B5EF4-FFF2-40B4-BE49-F238E27FC236}">
                <a16:creationId xmlns:a16="http://schemas.microsoft.com/office/drawing/2014/main" id="{F0DBD542-AF7A-2C4D-5A28-0D923CF527FC}"/>
              </a:ext>
            </a:extLst>
          </p:cNvPr>
          <p:cNvSpPr>
            <a:spLocks noChangeAspect="1"/>
          </p:cNvSpPr>
          <p:nvPr/>
        </p:nvSpPr>
        <p:spPr>
          <a:xfrm>
            <a:off x="8135841" y="5239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Flowchart: Connector 762">
            <a:extLst>
              <a:ext uri="{FF2B5EF4-FFF2-40B4-BE49-F238E27FC236}">
                <a16:creationId xmlns:a16="http://schemas.microsoft.com/office/drawing/2014/main" id="{8ED74DE2-5430-66B0-2F1A-6335A0EDDF2B}"/>
              </a:ext>
            </a:extLst>
          </p:cNvPr>
          <p:cNvSpPr>
            <a:spLocks noChangeAspect="1"/>
          </p:cNvSpPr>
          <p:nvPr/>
        </p:nvSpPr>
        <p:spPr>
          <a:xfrm>
            <a:off x="8042434" y="5355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4" name="Flowchart: Connector 763">
            <a:extLst>
              <a:ext uri="{FF2B5EF4-FFF2-40B4-BE49-F238E27FC236}">
                <a16:creationId xmlns:a16="http://schemas.microsoft.com/office/drawing/2014/main" id="{7BDB6488-E6BE-ECB7-C40D-27575526F4D4}"/>
              </a:ext>
            </a:extLst>
          </p:cNvPr>
          <p:cNvSpPr>
            <a:spLocks noChangeAspect="1"/>
          </p:cNvSpPr>
          <p:nvPr/>
        </p:nvSpPr>
        <p:spPr>
          <a:xfrm>
            <a:off x="7891440" y="53324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5" name="Flowchart: Connector 764">
            <a:extLst>
              <a:ext uri="{FF2B5EF4-FFF2-40B4-BE49-F238E27FC236}">
                <a16:creationId xmlns:a16="http://schemas.microsoft.com/office/drawing/2014/main" id="{5F96C85D-B8FC-E18D-A135-4BF44987AAC1}"/>
              </a:ext>
            </a:extLst>
          </p:cNvPr>
          <p:cNvSpPr>
            <a:spLocks noChangeAspect="1"/>
          </p:cNvSpPr>
          <p:nvPr/>
        </p:nvSpPr>
        <p:spPr>
          <a:xfrm>
            <a:off x="7937218" y="51003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6" name="Flowchart: Connector 765">
            <a:extLst>
              <a:ext uri="{FF2B5EF4-FFF2-40B4-BE49-F238E27FC236}">
                <a16:creationId xmlns:a16="http://schemas.microsoft.com/office/drawing/2014/main" id="{42FFEE59-559A-82C1-556B-56C4C4BC1D22}"/>
              </a:ext>
            </a:extLst>
          </p:cNvPr>
          <p:cNvSpPr>
            <a:spLocks noChangeAspect="1"/>
          </p:cNvSpPr>
          <p:nvPr/>
        </p:nvSpPr>
        <p:spPr>
          <a:xfrm>
            <a:off x="8081638" y="5138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7" name="Flowchart: Connector 766">
            <a:extLst>
              <a:ext uri="{FF2B5EF4-FFF2-40B4-BE49-F238E27FC236}">
                <a16:creationId xmlns:a16="http://schemas.microsoft.com/office/drawing/2014/main" id="{9AF5B8F5-C29D-B445-92D0-2F8E08C3D08E}"/>
              </a:ext>
            </a:extLst>
          </p:cNvPr>
          <p:cNvSpPr>
            <a:spLocks noChangeAspect="1"/>
          </p:cNvSpPr>
          <p:nvPr/>
        </p:nvSpPr>
        <p:spPr>
          <a:xfrm>
            <a:off x="4949413" y="47706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lowchart: Connector 767">
            <a:extLst>
              <a:ext uri="{FF2B5EF4-FFF2-40B4-BE49-F238E27FC236}">
                <a16:creationId xmlns:a16="http://schemas.microsoft.com/office/drawing/2014/main" id="{6470254E-AB3E-3177-FD76-BF51FC27B95F}"/>
              </a:ext>
            </a:extLst>
          </p:cNvPr>
          <p:cNvSpPr>
            <a:spLocks noChangeAspect="1"/>
          </p:cNvSpPr>
          <p:nvPr/>
        </p:nvSpPr>
        <p:spPr>
          <a:xfrm>
            <a:off x="5064551" y="48344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lowchart: Connector 769">
            <a:extLst>
              <a:ext uri="{FF2B5EF4-FFF2-40B4-BE49-F238E27FC236}">
                <a16:creationId xmlns:a16="http://schemas.microsoft.com/office/drawing/2014/main" id="{74650126-5BE5-D7DF-241A-28F19FFABFDE}"/>
              </a:ext>
            </a:extLst>
          </p:cNvPr>
          <p:cNvSpPr>
            <a:spLocks noChangeAspect="1"/>
          </p:cNvSpPr>
          <p:nvPr/>
        </p:nvSpPr>
        <p:spPr>
          <a:xfrm>
            <a:off x="4948616" y="48825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1" name="Flowchart: Connector 770">
            <a:extLst>
              <a:ext uri="{FF2B5EF4-FFF2-40B4-BE49-F238E27FC236}">
                <a16:creationId xmlns:a16="http://schemas.microsoft.com/office/drawing/2014/main" id="{8DEC2B99-9B84-0FE6-5B35-144F64F2977D}"/>
              </a:ext>
            </a:extLst>
          </p:cNvPr>
          <p:cNvSpPr>
            <a:spLocks noChangeAspect="1"/>
          </p:cNvSpPr>
          <p:nvPr/>
        </p:nvSpPr>
        <p:spPr>
          <a:xfrm>
            <a:off x="4952887" y="50267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" name="Flowchart: Connector 771">
            <a:extLst>
              <a:ext uri="{FF2B5EF4-FFF2-40B4-BE49-F238E27FC236}">
                <a16:creationId xmlns:a16="http://schemas.microsoft.com/office/drawing/2014/main" id="{F45ECE91-9F66-37CE-4BB7-4AB76D46331F}"/>
              </a:ext>
            </a:extLst>
          </p:cNvPr>
          <p:cNvSpPr>
            <a:spLocks noChangeAspect="1"/>
          </p:cNvSpPr>
          <p:nvPr/>
        </p:nvSpPr>
        <p:spPr>
          <a:xfrm>
            <a:off x="4804786" y="48122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3" name="Flowchart: Connector 772">
            <a:extLst>
              <a:ext uri="{FF2B5EF4-FFF2-40B4-BE49-F238E27FC236}">
                <a16:creationId xmlns:a16="http://schemas.microsoft.com/office/drawing/2014/main" id="{9F855D3B-28EF-A2CE-4025-BF237E6C20DF}"/>
              </a:ext>
            </a:extLst>
          </p:cNvPr>
          <p:cNvSpPr>
            <a:spLocks noChangeAspect="1"/>
          </p:cNvSpPr>
          <p:nvPr/>
        </p:nvSpPr>
        <p:spPr>
          <a:xfrm>
            <a:off x="4808408" y="49519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" name="Flowchart: Connector 773">
            <a:extLst>
              <a:ext uri="{FF2B5EF4-FFF2-40B4-BE49-F238E27FC236}">
                <a16:creationId xmlns:a16="http://schemas.microsoft.com/office/drawing/2014/main" id="{F0D46CCF-F26F-7525-5DC9-38D33CEDA3DD}"/>
              </a:ext>
            </a:extLst>
          </p:cNvPr>
          <p:cNvSpPr>
            <a:spLocks noChangeAspect="1"/>
          </p:cNvSpPr>
          <p:nvPr/>
        </p:nvSpPr>
        <p:spPr>
          <a:xfrm>
            <a:off x="5904681" y="49453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5" name="Flowchart: Connector 774">
            <a:extLst>
              <a:ext uri="{FF2B5EF4-FFF2-40B4-BE49-F238E27FC236}">
                <a16:creationId xmlns:a16="http://schemas.microsoft.com/office/drawing/2014/main" id="{11D2993F-40DA-C0B9-959B-87B6A35461C3}"/>
              </a:ext>
            </a:extLst>
          </p:cNvPr>
          <p:cNvSpPr>
            <a:spLocks noChangeAspect="1"/>
          </p:cNvSpPr>
          <p:nvPr/>
        </p:nvSpPr>
        <p:spPr>
          <a:xfrm>
            <a:off x="5761458" y="488514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6" name="Flowchart: Connector 775">
            <a:extLst>
              <a:ext uri="{FF2B5EF4-FFF2-40B4-BE49-F238E27FC236}">
                <a16:creationId xmlns:a16="http://schemas.microsoft.com/office/drawing/2014/main" id="{78A1399B-9BE1-A575-F5A6-9E34A5A6EB67}"/>
              </a:ext>
            </a:extLst>
          </p:cNvPr>
          <p:cNvSpPr>
            <a:spLocks noChangeAspect="1"/>
          </p:cNvSpPr>
          <p:nvPr/>
        </p:nvSpPr>
        <p:spPr>
          <a:xfrm>
            <a:off x="6054839" y="49355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7" name="Flowchart: Connector 776">
            <a:extLst>
              <a:ext uri="{FF2B5EF4-FFF2-40B4-BE49-F238E27FC236}">
                <a16:creationId xmlns:a16="http://schemas.microsoft.com/office/drawing/2014/main" id="{3E9FA48A-B2A1-4727-FD03-291F8E072ADB}"/>
              </a:ext>
            </a:extLst>
          </p:cNvPr>
          <p:cNvSpPr>
            <a:spLocks noChangeAspect="1"/>
          </p:cNvSpPr>
          <p:nvPr/>
        </p:nvSpPr>
        <p:spPr>
          <a:xfrm>
            <a:off x="5975901" y="50515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8" name="Flowchart: Connector 777">
            <a:extLst>
              <a:ext uri="{FF2B5EF4-FFF2-40B4-BE49-F238E27FC236}">
                <a16:creationId xmlns:a16="http://schemas.microsoft.com/office/drawing/2014/main" id="{8E6D3AB4-B5A3-4257-FF88-F220DD380098}"/>
              </a:ext>
            </a:extLst>
          </p:cNvPr>
          <p:cNvSpPr>
            <a:spLocks noChangeAspect="1"/>
          </p:cNvSpPr>
          <p:nvPr/>
        </p:nvSpPr>
        <p:spPr>
          <a:xfrm>
            <a:off x="7408515" y="49456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9" name="Flowchart: Connector 778">
            <a:extLst>
              <a:ext uri="{FF2B5EF4-FFF2-40B4-BE49-F238E27FC236}">
                <a16:creationId xmlns:a16="http://schemas.microsoft.com/office/drawing/2014/main" id="{9BABFC6F-9EE5-4CD3-D610-42E25DCE33D4}"/>
              </a:ext>
            </a:extLst>
          </p:cNvPr>
          <p:cNvSpPr>
            <a:spLocks noChangeAspect="1"/>
          </p:cNvSpPr>
          <p:nvPr/>
        </p:nvSpPr>
        <p:spPr>
          <a:xfrm>
            <a:off x="5866601" y="47944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0" name="Flowchart: Connector 779">
            <a:extLst>
              <a:ext uri="{FF2B5EF4-FFF2-40B4-BE49-F238E27FC236}">
                <a16:creationId xmlns:a16="http://schemas.microsoft.com/office/drawing/2014/main" id="{F9246517-F93C-B95B-BC38-46539707E57E}"/>
              </a:ext>
            </a:extLst>
          </p:cNvPr>
          <p:cNvSpPr>
            <a:spLocks noChangeAspect="1"/>
          </p:cNvSpPr>
          <p:nvPr/>
        </p:nvSpPr>
        <p:spPr>
          <a:xfrm>
            <a:off x="6000636" y="4834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1" name="Flowchart: Connector 780">
            <a:extLst>
              <a:ext uri="{FF2B5EF4-FFF2-40B4-BE49-F238E27FC236}">
                <a16:creationId xmlns:a16="http://schemas.microsoft.com/office/drawing/2014/main" id="{6E77AA60-85A9-5581-47C7-08024FA1B3A0}"/>
              </a:ext>
            </a:extLst>
          </p:cNvPr>
          <p:cNvSpPr>
            <a:spLocks noChangeAspect="1"/>
          </p:cNvSpPr>
          <p:nvPr/>
        </p:nvSpPr>
        <p:spPr>
          <a:xfrm>
            <a:off x="3886022" y="546487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lowchart: Connector 781">
            <a:extLst>
              <a:ext uri="{FF2B5EF4-FFF2-40B4-BE49-F238E27FC236}">
                <a16:creationId xmlns:a16="http://schemas.microsoft.com/office/drawing/2014/main" id="{251668B2-39A8-A89C-C4F5-D26878D69558}"/>
              </a:ext>
            </a:extLst>
          </p:cNvPr>
          <p:cNvSpPr>
            <a:spLocks noChangeAspect="1"/>
          </p:cNvSpPr>
          <p:nvPr/>
        </p:nvSpPr>
        <p:spPr>
          <a:xfrm>
            <a:off x="3899608" y="5616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3" name="Flowchart: Connector 782">
            <a:extLst>
              <a:ext uri="{FF2B5EF4-FFF2-40B4-BE49-F238E27FC236}">
                <a16:creationId xmlns:a16="http://schemas.microsoft.com/office/drawing/2014/main" id="{43A92577-BAEF-4E5D-CE8E-BE75E97B43BE}"/>
              </a:ext>
            </a:extLst>
          </p:cNvPr>
          <p:cNvSpPr>
            <a:spLocks noChangeAspect="1"/>
          </p:cNvSpPr>
          <p:nvPr/>
        </p:nvSpPr>
        <p:spPr>
          <a:xfrm>
            <a:off x="3899607" y="57647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4" name="Flowchart: Connector 783">
            <a:extLst>
              <a:ext uri="{FF2B5EF4-FFF2-40B4-BE49-F238E27FC236}">
                <a16:creationId xmlns:a16="http://schemas.microsoft.com/office/drawing/2014/main" id="{5FC89B8E-9C9E-BE20-1352-B0DDF5651B10}"/>
              </a:ext>
            </a:extLst>
          </p:cNvPr>
          <p:cNvSpPr>
            <a:spLocks noChangeAspect="1"/>
          </p:cNvSpPr>
          <p:nvPr/>
        </p:nvSpPr>
        <p:spPr>
          <a:xfrm>
            <a:off x="5744928" y="5045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lowchart: Connector 784">
            <a:extLst>
              <a:ext uri="{FF2B5EF4-FFF2-40B4-BE49-F238E27FC236}">
                <a16:creationId xmlns:a16="http://schemas.microsoft.com/office/drawing/2014/main" id="{C3C1F090-C7DC-BF3B-178B-C85C6F676EE1}"/>
              </a:ext>
            </a:extLst>
          </p:cNvPr>
          <p:cNvSpPr>
            <a:spLocks noChangeAspect="1"/>
          </p:cNvSpPr>
          <p:nvPr/>
        </p:nvSpPr>
        <p:spPr>
          <a:xfrm>
            <a:off x="5744131" y="51574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6" name="Flowchart: Connector 785">
            <a:extLst>
              <a:ext uri="{FF2B5EF4-FFF2-40B4-BE49-F238E27FC236}">
                <a16:creationId xmlns:a16="http://schemas.microsoft.com/office/drawing/2014/main" id="{9847A727-FB55-94D7-7B96-DB8F092ADF30}"/>
              </a:ext>
            </a:extLst>
          </p:cNvPr>
          <p:cNvSpPr>
            <a:spLocks noChangeAspect="1"/>
          </p:cNvSpPr>
          <p:nvPr/>
        </p:nvSpPr>
        <p:spPr>
          <a:xfrm>
            <a:off x="5742964" y="5291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Flowchart: Connector 800">
            <a:extLst>
              <a:ext uri="{FF2B5EF4-FFF2-40B4-BE49-F238E27FC236}">
                <a16:creationId xmlns:a16="http://schemas.microsoft.com/office/drawing/2014/main" id="{A5FC3D71-74C9-9009-74B9-167DF5C3848C}"/>
              </a:ext>
            </a:extLst>
          </p:cNvPr>
          <p:cNvSpPr>
            <a:spLocks noChangeAspect="1"/>
          </p:cNvSpPr>
          <p:nvPr/>
        </p:nvSpPr>
        <p:spPr>
          <a:xfrm>
            <a:off x="5877194" y="52394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Flowchart: Connector 801">
            <a:extLst>
              <a:ext uri="{FF2B5EF4-FFF2-40B4-BE49-F238E27FC236}">
                <a16:creationId xmlns:a16="http://schemas.microsoft.com/office/drawing/2014/main" id="{7E3D1298-6CF0-7E43-DA1E-D7C09FB2279B}"/>
              </a:ext>
            </a:extLst>
          </p:cNvPr>
          <p:cNvSpPr>
            <a:spLocks noChangeAspect="1"/>
          </p:cNvSpPr>
          <p:nvPr/>
        </p:nvSpPr>
        <p:spPr>
          <a:xfrm>
            <a:off x="5879069" y="5374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Flowchart: Connector 807">
            <a:extLst>
              <a:ext uri="{FF2B5EF4-FFF2-40B4-BE49-F238E27FC236}">
                <a16:creationId xmlns:a16="http://schemas.microsoft.com/office/drawing/2014/main" id="{1B1158A8-AE56-1529-7556-A000A79983E0}"/>
              </a:ext>
            </a:extLst>
          </p:cNvPr>
          <p:cNvSpPr>
            <a:spLocks noChangeAspect="1"/>
          </p:cNvSpPr>
          <p:nvPr/>
        </p:nvSpPr>
        <p:spPr>
          <a:xfrm>
            <a:off x="5732301" y="5454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lowchart: Connector 808">
            <a:extLst>
              <a:ext uri="{FF2B5EF4-FFF2-40B4-BE49-F238E27FC236}">
                <a16:creationId xmlns:a16="http://schemas.microsoft.com/office/drawing/2014/main" id="{FEB216B1-FBA6-A212-3171-AFDB6312D3F3}"/>
              </a:ext>
            </a:extLst>
          </p:cNvPr>
          <p:cNvSpPr>
            <a:spLocks noChangeAspect="1"/>
          </p:cNvSpPr>
          <p:nvPr/>
        </p:nvSpPr>
        <p:spPr>
          <a:xfrm>
            <a:off x="5728890" y="5601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Flowchart: Connector 809">
            <a:extLst>
              <a:ext uri="{FF2B5EF4-FFF2-40B4-BE49-F238E27FC236}">
                <a16:creationId xmlns:a16="http://schemas.microsoft.com/office/drawing/2014/main" id="{A52E2C25-E60D-9BA5-4635-2B44EAA72193}"/>
              </a:ext>
            </a:extLst>
          </p:cNvPr>
          <p:cNvSpPr>
            <a:spLocks noChangeAspect="1"/>
          </p:cNvSpPr>
          <p:nvPr/>
        </p:nvSpPr>
        <p:spPr>
          <a:xfrm>
            <a:off x="5601543" y="5523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Flowchart: Connector 810">
            <a:extLst>
              <a:ext uri="{FF2B5EF4-FFF2-40B4-BE49-F238E27FC236}">
                <a16:creationId xmlns:a16="http://schemas.microsoft.com/office/drawing/2014/main" id="{BD45676E-96FE-FF12-5556-AECA11606578}"/>
              </a:ext>
            </a:extLst>
          </p:cNvPr>
          <p:cNvSpPr>
            <a:spLocks noChangeAspect="1"/>
          </p:cNvSpPr>
          <p:nvPr/>
        </p:nvSpPr>
        <p:spPr>
          <a:xfrm>
            <a:off x="5590831" y="56782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Flowchart: Connector 811">
            <a:extLst>
              <a:ext uri="{FF2B5EF4-FFF2-40B4-BE49-F238E27FC236}">
                <a16:creationId xmlns:a16="http://schemas.microsoft.com/office/drawing/2014/main" id="{6D8FD199-D554-52DC-BD10-2EDC5C62255D}"/>
              </a:ext>
            </a:extLst>
          </p:cNvPr>
          <p:cNvSpPr>
            <a:spLocks noChangeAspect="1"/>
          </p:cNvSpPr>
          <p:nvPr/>
        </p:nvSpPr>
        <p:spPr>
          <a:xfrm>
            <a:off x="5469470" y="55793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Flowchart: Connector 812">
            <a:extLst>
              <a:ext uri="{FF2B5EF4-FFF2-40B4-BE49-F238E27FC236}">
                <a16:creationId xmlns:a16="http://schemas.microsoft.com/office/drawing/2014/main" id="{7F13C682-5B02-A3FD-69E6-718AABB02A28}"/>
              </a:ext>
            </a:extLst>
          </p:cNvPr>
          <p:cNvSpPr>
            <a:spLocks noChangeAspect="1"/>
          </p:cNvSpPr>
          <p:nvPr/>
        </p:nvSpPr>
        <p:spPr>
          <a:xfrm>
            <a:off x="4491803" y="54201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Flowchart: Connector 813">
            <a:extLst>
              <a:ext uri="{FF2B5EF4-FFF2-40B4-BE49-F238E27FC236}">
                <a16:creationId xmlns:a16="http://schemas.microsoft.com/office/drawing/2014/main" id="{92722375-5F03-5EE4-297C-CC3D2D7F2D0C}"/>
              </a:ext>
            </a:extLst>
          </p:cNvPr>
          <p:cNvSpPr>
            <a:spLocks noChangeAspect="1"/>
          </p:cNvSpPr>
          <p:nvPr/>
        </p:nvSpPr>
        <p:spPr>
          <a:xfrm>
            <a:off x="4621981" y="55003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lowchart: Connector 814">
            <a:extLst>
              <a:ext uri="{FF2B5EF4-FFF2-40B4-BE49-F238E27FC236}">
                <a16:creationId xmlns:a16="http://schemas.microsoft.com/office/drawing/2014/main" id="{CC22D667-32D0-9648-CBBC-EF88A0548B15}"/>
              </a:ext>
            </a:extLst>
          </p:cNvPr>
          <p:cNvSpPr>
            <a:spLocks noChangeAspect="1"/>
          </p:cNvSpPr>
          <p:nvPr/>
        </p:nvSpPr>
        <p:spPr>
          <a:xfrm>
            <a:off x="4485558" y="55622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Flowchart: Connector 815">
            <a:extLst>
              <a:ext uri="{FF2B5EF4-FFF2-40B4-BE49-F238E27FC236}">
                <a16:creationId xmlns:a16="http://schemas.microsoft.com/office/drawing/2014/main" id="{B2144A07-6A91-7254-9A81-5825CE4F42E1}"/>
              </a:ext>
            </a:extLst>
          </p:cNvPr>
          <p:cNvSpPr>
            <a:spLocks noChangeAspect="1"/>
          </p:cNvSpPr>
          <p:nvPr/>
        </p:nvSpPr>
        <p:spPr>
          <a:xfrm>
            <a:off x="4476897" y="573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Flowchart: Connector 816">
            <a:extLst>
              <a:ext uri="{FF2B5EF4-FFF2-40B4-BE49-F238E27FC236}">
                <a16:creationId xmlns:a16="http://schemas.microsoft.com/office/drawing/2014/main" id="{DC36A8DA-C928-7BEC-DC02-60D5C7F47231}"/>
              </a:ext>
            </a:extLst>
          </p:cNvPr>
          <p:cNvSpPr>
            <a:spLocks noChangeAspect="1"/>
          </p:cNvSpPr>
          <p:nvPr/>
        </p:nvSpPr>
        <p:spPr>
          <a:xfrm>
            <a:off x="4350892" y="55014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8" name="Flowchart: Connector 817">
            <a:extLst>
              <a:ext uri="{FF2B5EF4-FFF2-40B4-BE49-F238E27FC236}">
                <a16:creationId xmlns:a16="http://schemas.microsoft.com/office/drawing/2014/main" id="{1A4A5F3F-015C-2B86-6803-8AB6898E73AC}"/>
              </a:ext>
            </a:extLst>
          </p:cNvPr>
          <p:cNvSpPr>
            <a:spLocks noChangeAspect="1"/>
          </p:cNvSpPr>
          <p:nvPr/>
        </p:nvSpPr>
        <p:spPr>
          <a:xfrm>
            <a:off x="4350225" y="5627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6" name="Flowchart: Connector 825">
            <a:extLst>
              <a:ext uri="{FF2B5EF4-FFF2-40B4-BE49-F238E27FC236}">
                <a16:creationId xmlns:a16="http://schemas.microsoft.com/office/drawing/2014/main" id="{C02CA9FA-AB68-7F75-7725-347F0855888E}"/>
              </a:ext>
            </a:extLst>
          </p:cNvPr>
          <p:cNvSpPr>
            <a:spLocks noChangeAspect="1"/>
          </p:cNvSpPr>
          <p:nvPr/>
        </p:nvSpPr>
        <p:spPr>
          <a:xfrm>
            <a:off x="4952887" y="52538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lowchart: Connector 826">
            <a:extLst>
              <a:ext uri="{FF2B5EF4-FFF2-40B4-BE49-F238E27FC236}">
                <a16:creationId xmlns:a16="http://schemas.microsoft.com/office/drawing/2014/main" id="{FC6F32EC-4190-5F53-61D4-9E00004C7089}"/>
              </a:ext>
            </a:extLst>
          </p:cNvPr>
          <p:cNvSpPr>
            <a:spLocks noChangeAspect="1"/>
          </p:cNvSpPr>
          <p:nvPr/>
        </p:nvSpPr>
        <p:spPr>
          <a:xfrm>
            <a:off x="4951492" y="53990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9" name="Flowchart: Connector 828">
            <a:extLst>
              <a:ext uri="{FF2B5EF4-FFF2-40B4-BE49-F238E27FC236}">
                <a16:creationId xmlns:a16="http://schemas.microsoft.com/office/drawing/2014/main" id="{355DBAA1-53E1-2531-303A-1CDDD300D1F4}"/>
              </a:ext>
            </a:extLst>
          </p:cNvPr>
          <p:cNvSpPr>
            <a:spLocks noChangeAspect="1"/>
          </p:cNvSpPr>
          <p:nvPr/>
        </p:nvSpPr>
        <p:spPr>
          <a:xfrm>
            <a:off x="4816892" y="53142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0" name="Flowchart: Connector 829">
            <a:extLst>
              <a:ext uri="{FF2B5EF4-FFF2-40B4-BE49-F238E27FC236}">
                <a16:creationId xmlns:a16="http://schemas.microsoft.com/office/drawing/2014/main" id="{499C8ABA-1A38-957A-49DD-8C751DE2AF4A}"/>
              </a:ext>
            </a:extLst>
          </p:cNvPr>
          <p:cNvSpPr>
            <a:spLocks noChangeAspect="1"/>
          </p:cNvSpPr>
          <p:nvPr/>
        </p:nvSpPr>
        <p:spPr>
          <a:xfrm>
            <a:off x="4821087" y="54466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1" name="Flowchart: Connector 830">
            <a:extLst>
              <a:ext uri="{FF2B5EF4-FFF2-40B4-BE49-F238E27FC236}">
                <a16:creationId xmlns:a16="http://schemas.microsoft.com/office/drawing/2014/main" id="{5CA134C5-7722-B2EB-A792-3589AD4D4D8A}"/>
              </a:ext>
            </a:extLst>
          </p:cNvPr>
          <p:cNvSpPr>
            <a:spLocks noChangeAspect="1"/>
          </p:cNvSpPr>
          <p:nvPr/>
        </p:nvSpPr>
        <p:spPr>
          <a:xfrm>
            <a:off x="6705555" y="5286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Flowchart: Connector 831">
            <a:extLst>
              <a:ext uri="{FF2B5EF4-FFF2-40B4-BE49-F238E27FC236}">
                <a16:creationId xmlns:a16="http://schemas.microsoft.com/office/drawing/2014/main" id="{0722ACC8-58EF-BCEC-642F-84E776A20BFC}"/>
              </a:ext>
            </a:extLst>
          </p:cNvPr>
          <p:cNvSpPr>
            <a:spLocks noChangeAspect="1"/>
          </p:cNvSpPr>
          <p:nvPr/>
        </p:nvSpPr>
        <p:spPr>
          <a:xfrm>
            <a:off x="6709319" y="54354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3" name="Flowchart: Connector 832">
            <a:extLst>
              <a:ext uri="{FF2B5EF4-FFF2-40B4-BE49-F238E27FC236}">
                <a16:creationId xmlns:a16="http://schemas.microsoft.com/office/drawing/2014/main" id="{471EF1E2-893F-9FA6-C399-AE2D7B7313E4}"/>
              </a:ext>
            </a:extLst>
          </p:cNvPr>
          <p:cNvSpPr>
            <a:spLocks noChangeAspect="1"/>
          </p:cNvSpPr>
          <p:nvPr/>
        </p:nvSpPr>
        <p:spPr>
          <a:xfrm>
            <a:off x="6578162" y="53649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4" name="Flowchart: Connector 833">
            <a:extLst>
              <a:ext uri="{FF2B5EF4-FFF2-40B4-BE49-F238E27FC236}">
                <a16:creationId xmlns:a16="http://schemas.microsoft.com/office/drawing/2014/main" id="{6D24E0F6-3D2E-9435-DC9A-00A38C736217}"/>
              </a:ext>
            </a:extLst>
          </p:cNvPr>
          <p:cNvSpPr>
            <a:spLocks noChangeAspect="1"/>
          </p:cNvSpPr>
          <p:nvPr/>
        </p:nvSpPr>
        <p:spPr>
          <a:xfrm>
            <a:off x="6567074" y="54965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5" name="Flowchart: Connector 834">
            <a:extLst>
              <a:ext uri="{FF2B5EF4-FFF2-40B4-BE49-F238E27FC236}">
                <a16:creationId xmlns:a16="http://schemas.microsoft.com/office/drawing/2014/main" id="{D4EE9745-7E10-BF31-4C35-B9DDF51F73A8}"/>
              </a:ext>
            </a:extLst>
          </p:cNvPr>
          <p:cNvSpPr>
            <a:spLocks noChangeAspect="1"/>
          </p:cNvSpPr>
          <p:nvPr/>
        </p:nvSpPr>
        <p:spPr>
          <a:xfrm>
            <a:off x="6439108" y="54176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4" name="Flowchart: Connector 843">
            <a:extLst>
              <a:ext uri="{FF2B5EF4-FFF2-40B4-BE49-F238E27FC236}">
                <a16:creationId xmlns:a16="http://schemas.microsoft.com/office/drawing/2014/main" id="{0FF4C8BE-66C9-A453-CFEE-BE950401A763}"/>
              </a:ext>
            </a:extLst>
          </p:cNvPr>
          <p:cNvSpPr>
            <a:spLocks noChangeAspect="1"/>
          </p:cNvSpPr>
          <p:nvPr/>
        </p:nvSpPr>
        <p:spPr>
          <a:xfrm>
            <a:off x="4795155" y="50864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Flowchart: Connector 844">
            <a:extLst>
              <a:ext uri="{FF2B5EF4-FFF2-40B4-BE49-F238E27FC236}">
                <a16:creationId xmlns:a16="http://schemas.microsoft.com/office/drawing/2014/main" id="{48016F54-ADEA-A6E4-6E55-193873138E36}"/>
              </a:ext>
            </a:extLst>
          </p:cNvPr>
          <p:cNvSpPr>
            <a:spLocks noChangeAspect="1"/>
          </p:cNvSpPr>
          <p:nvPr/>
        </p:nvSpPr>
        <p:spPr>
          <a:xfrm>
            <a:off x="4664918" y="5158559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2" name="Flowchart: Connector 661">
            <a:extLst>
              <a:ext uri="{FF2B5EF4-FFF2-40B4-BE49-F238E27FC236}">
                <a16:creationId xmlns:a16="http://schemas.microsoft.com/office/drawing/2014/main" id="{88725652-6102-3D24-66FC-D070CCB7BCBC}"/>
              </a:ext>
            </a:extLst>
          </p:cNvPr>
          <p:cNvSpPr>
            <a:spLocks noChangeAspect="1"/>
          </p:cNvSpPr>
          <p:nvPr/>
        </p:nvSpPr>
        <p:spPr>
          <a:xfrm>
            <a:off x="7747870" y="46826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7" name="Flowchart: Connector 696">
            <a:extLst>
              <a:ext uri="{FF2B5EF4-FFF2-40B4-BE49-F238E27FC236}">
                <a16:creationId xmlns:a16="http://schemas.microsoft.com/office/drawing/2014/main" id="{03A9EDC6-79CA-7B5F-CB21-988DF3378F24}"/>
              </a:ext>
            </a:extLst>
          </p:cNvPr>
          <p:cNvSpPr>
            <a:spLocks noChangeAspect="1"/>
          </p:cNvSpPr>
          <p:nvPr/>
        </p:nvSpPr>
        <p:spPr>
          <a:xfrm>
            <a:off x="7954415" y="4825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9" name="Flowchart: Connector 768">
            <a:extLst>
              <a:ext uri="{FF2B5EF4-FFF2-40B4-BE49-F238E27FC236}">
                <a16:creationId xmlns:a16="http://schemas.microsoft.com/office/drawing/2014/main" id="{F9277E79-8BCD-1C51-0CA4-F77AB04F6F8A}"/>
              </a:ext>
            </a:extLst>
          </p:cNvPr>
          <p:cNvSpPr>
            <a:spLocks noChangeAspect="1"/>
          </p:cNvSpPr>
          <p:nvPr/>
        </p:nvSpPr>
        <p:spPr>
          <a:xfrm>
            <a:off x="7801202" y="4793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2" name="Flowchart: Connector 841">
            <a:extLst>
              <a:ext uri="{FF2B5EF4-FFF2-40B4-BE49-F238E27FC236}">
                <a16:creationId xmlns:a16="http://schemas.microsoft.com/office/drawing/2014/main" id="{D1C88CE7-D826-34CE-532F-7B421EFCBE6E}"/>
              </a:ext>
            </a:extLst>
          </p:cNvPr>
          <p:cNvSpPr>
            <a:spLocks noChangeAspect="1"/>
          </p:cNvSpPr>
          <p:nvPr/>
        </p:nvSpPr>
        <p:spPr>
          <a:xfrm>
            <a:off x="7611501" y="51057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Flowchart: Connector 842">
            <a:extLst>
              <a:ext uri="{FF2B5EF4-FFF2-40B4-BE49-F238E27FC236}">
                <a16:creationId xmlns:a16="http://schemas.microsoft.com/office/drawing/2014/main" id="{A0A178E9-D0A4-3FD2-F1BF-5E49F83B5892}"/>
              </a:ext>
            </a:extLst>
          </p:cNvPr>
          <p:cNvSpPr>
            <a:spLocks noChangeAspect="1"/>
          </p:cNvSpPr>
          <p:nvPr/>
        </p:nvSpPr>
        <p:spPr>
          <a:xfrm>
            <a:off x="7471974" y="50912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Flowchart: Connector 845">
            <a:extLst>
              <a:ext uri="{FF2B5EF4-FFF2-40B4-BE49-F238E27FC236}">
                <a16:creationId xmlns:a16="http://schemas.microsoft.com/office/drawing/2014/main" id="{A5EA0AE1-4EBF-F964-DC91-F1585CEEA9AE}"/>
              </a:ext>
            </a:extLst>
          </p:cNvPr>
          <p:cNvSpPr>
            <a:spLocks noChangeAspect="1"/>
          </p:cNvSpPr>
          <p:nvPr/>
        </p:nvSpPr>
        <p:spPr>
          <a:xfrm>
            <a:off x="7510638" y="5203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Flowchart: Connector 846">
            <a:extLst>
              <a:ext uri="{FF2B5EF4-FFF2-40B4-BE49-F238E27FC236}">
                <a16:creationId xmlns:a16="http://schemas.microsoft.com/office/drawing/2014/main" id="{B83941D7-EA94-3F25-42B1-328FDB94785D}"/>
              </a:ext>
            </a:extLst>
          </p:cNvPr>
          <p:cNvSpPr>
            <a:spLocks noChangeAspect="1"/>
          </p:cNvSpPr>
          <p:nvPr/>
        </p:nvSpPr>
        <p:spPr>
          <a:xfrm>
            <a:off x="7565782" y="49894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Flowchart: Connector 850">
            <a:extLst>
              <a:ext uri="{FF2B5EF4-FFF2-40B4-BE49-F238E27FC236}">
                <a16:creationId xmlns:a16="http://schemas.microsoft.com/office/drawing/2014/main" id="{63851D75-B259-A2A6-E1F8-040ECE0342A3}"/>
              </a:ext>
            </a:extLst>
          </p:cNvPr>
          <p:cNvSpPr>
            <a:spLocks noChangeAspect="1"/>
          </p:cNvSpPr>
          <p:nvPr/>
        </p:nvSpPr>
        <p:spPr>
          <a:xfrm>
            <a:off x="6945655" y="5185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Flowchart: Connector 851">
            <a:extLst>
              <a:ext uri="{FF2B5EF4-FFF2-40B4-BE49-F238E27FC236}">
                <a16:creationId xmlns:a16="http://schemas.microsoft.com/office/drawing/2014/main" id="{7450DABC-4277-CE62-C918-E2F121BAD010}"/>
              </a:ext>
            </a:extLst>
          </p:cNvPr>
          <p:cNvSpPr>
            <a:spLocks noChangeAspect="1"/>
          </p:cNvSpPr>
          <p:nvPr/>
        </p:nvSpPr>
        <p:spPr>
          <a:xfrm>
            <a:off x="7089543" y="52244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Flowchart: Connector 852">
            <a:extLst>
              <a:ext uri="{FF2B5EF4-FFF2-40B4-BE49-F238E27FC236}">
                <a16:creationId xmlns:a16="http://schemas.microsoft.com/office/drawing/2014/main" id="{18F9BE15-5376-50EF-B2D4-3FDFF39A05FB}"/>
              </a:ext>
            </a:extLst>
          </p:cNvPr>
          <p:cNvSpPr>
            <a:spLocks noChangeAspect="1"/>
          </p:cNvSpPr>
          <p:nvPr/>
        </p:nvSpPr>
        <p:spPr>
          <a:xfrm>
            <a:off x="7001032" y="53420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4" name="Flowchart: Connector 853">
            <a:extLst>
              <a:ext uri="{FF2B5EF4-FFF2-40B4-BE49-F238E27FC236}">
                <a16:creationId xmlns:a16="http://schemas.microsoft.com/office/drawing/2014/main" id="{B4F25BC9-9633-0377-97DB-726EEF8850B3}"/>
              </a:ext>
            </a:extLst>
          </p:cNvPr>
          <p:cNvSpPr>
            <a:spLocks noChangeAspect="1"/>
          </p:cNvSpPr>
          <p:nvPr/>
        </p:nvSpPr>
        <p:spPr>
          <a:xfrm>
            <a:off x="6904829" y="504556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5" name="Flowchart: Connector 854">
            <a:extLst>
              <a:ext uri="{FF2B5EF4-FFF2-40B4-BE49-F238E27FC236}">
                <a16:creationId xmlns:a16="http://schemas.microsoft.com/office/drawing/2014/main" id="{24971992-9D91-575E-8B2E-0644EB1A1FB8}"/>
              </a:ext>
            </a:extLst>
          </p:cNvPr>
          <p:cNvSpPr>
            <a:spLocks noChangeAspect="1"/>
          </p:cNvSpPr>
          <p:nvPr/>
        </p:nvSpPr>
        <p:spPr>
          <a:xfrm>
            <a:off x="7033222" y="5107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6" name="Flowchart: Connector 855">
            <a:extLst>
              <a:ext uri="{FF2B5EF4-FFF2-40B4-BE49-F238E27FC236}">
                <a16:creationId xmlns:a16="http://schemas.microsoft.com/office/drawing/2014/main" id="{26811D7C-7B4C-7CFD-9CC3-C2E79254FFE6}"/>
              </a:ext>
            </a:extLst>
          </p:cNvPr>
          <p:cNvSpPr>
            <a:spLocks noChangeAspect="1"/>
          </p:cNvSpPr>
          <p:nvPr/>
        </p:nvSpPr>
        <p:spPr>
          <a:xfrm>
            <a:off x="6259015" y="51105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7" name="Flowchart: Connector 856">
            <a:extLst>
              <a:ext uri="{FF2B5EF4-FFF2-40B4-BE49-F238E27FC236}">
                <a16:creationId xmlns:a16="http://schemas.microsoft.com/office/drawing/2014/main" id="{A5748A6E-9CF6-7E35-FCE5-D04212FE8068}"/>
              </a:ext>
            </a:extLst>
          </p:cNvPr>
          <p:cNvSpPr>
            <a:spLocks noChangeAspect="1"/>
          </p:cNvSpPr>
          <p:nvPr/>
        </p:nvSpPr>
        <p:spPr>
          <a:xfrm>
            <a:off x="6119488" y="50961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8" name="Flowchart: Connector 857">
            <a:extLst>
              <a:ext uri="{FF2B5EF4-FFF2-40B4-BE49-F238E27FC236}">
                <a16:creationId xmlns:a16="http://schemas.microsoft.com/office/drawing/2014/main" id="{695B71B4-08D5-61C2-2CFD-689EE1B3F8AB}"/>
              </a:ext>
            </a:extLst>
          </p:cNvPr>
          <p:cNvSpPr>
            <a:spLocks noChangeAspect="1"/>
          </p:cNvSpPr>
          <p:nvPr/>
        </p:nvSpPr>
        <p:spPr>
          <a:xfrm>
            <a:off x="6388435" y="51610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9" name="Flowchart: Connector 858">
            <a:extLst>
              <a:ext uri="{FF2B5EF4-FFF2-40B4-BE49-F238E27FC236}">
                <a16:creationId xmlns:a16="http://schemas.microsoft.com/office/drawing/2014/main" id="{A53759C7-43F9-01D8-811C-A46F3F04EE41}"/>
              </a:ext>
            </a:extLst>
          </p:cNvPr>
          <p:cNvSpPr>
            <a:spLocks noChangeAspect="1"/>
          </p:cNvSpPr>
          <p:nvPr/>
        </p:nvSpPr>
        <p:spPr>
          <a:xfrm>
            <a:off x="6158152" y="52080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Flowchart: Connector 859">
            <a:extLst>
              <a:ext uri="{FF2B5EF4-FFF2-40B4-BE49-F238E27FC236}">
                <a16:creationId xmlns:a16="http://schemas.microsoft.com/office/drawing/2014/main" id="{706CC2D8-822E-4C55-B3C7-B7721781A1BC}"/>
              </a:ext>
            </a:extLst>
          </p:cNvPr>
          <p:cNvSpPr>
            <a:spLocks noChangeAspect="1"/>
          </p:cNvSpPr>
          <p:nvPr/>
        </p:nvSpPr>
        <p:spPr>
          <a:xfrm>
            <a:off x="6213296" y="49943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1" name="Flowchart: Connector 860">
            <a:extLst>
              <a:ext uri="{FF2B5EF4-FFF2-40B4-BE49-F238E27FC236}">
                <a16:creationId xmlns:a16="http://schemas.microsoft.com/office/drawing/2014/main" id="{B1B97871-1C76-DD89-9931-B0DBEDDB11D5}"/>
              </a:ext>
            </a:extLst>
          </p:cNvPr>
          <p:cNvSpPr>
            <a:spLocks noChangeAspect="1"/>
          </p:cNvSpPr>
          <p:nvPr/>
        </p:nvSpPr>
        <p:spPr>
          <a:xfrm>
            <a:off x="7189000" y="5520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2" name="Flowchart: Connector 861">
            <a:extLst>
              <a:ext uri="{FF2B5EF4-FFF2-40B4-BE49-F238E27FC236}">
                <a16:creationId xmlns:a16="http://schemas.microsoft.com/office/drawing/2014/main" id="{4BCC58C7-B458-6D1A-876E-3EBA69C1A25F}"/>
              </a:ext>
            </a:extLst>
          </p:cNvPr>
          <p:cNvSpPr>
            <a:spLocks noChangeAspect="1"/>
          </p:cNvSpPr>
          <p:nvPr/>
        </p:nvSpPr>
        <p:spPr>
          <a:xfrm>
            <a:off x="7334230" y="55549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3" name="Flowchart: Connector 862">
            <a:extLst>
              <a:ext uri="{FF2B5EF4-FFF2-40B4-BE49-F238E27FC236}">
                <a16:creationId xmlns:a16="http://schemas.microsoft.com/office/drawing/2014/main" id="{6A3498CB-C03B-C8A5-3C82-6C7DE53309EC}"/>
              </a:ext>
            </a:extLst>
          </p:cNvPr>
          <p:cNvSpPr>
            <a:spLocks noChangeAspect="1"/>
          </p:cNvSpPr>
          <p:nvPr/>
        </p:nvSpPr>
        <p:spPr>
          <a:xfrm>
            <a:off x="7236989" y="56743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4" name="Flowchart: Connector 863">
            <a:extLst>
              <a:ext uri="{FF2B5EF4-FFF2-40B4-BE49-F238E27FC236}">
                <a16:creationId xmlns:a16="http://schemas.microsoft.com/office/drawing/2014/main" id="{68223B4C-2260-66FE-8892-1C3A34322F46}"/>
              </a:ext>
            </a:extLst>
          </p:cNvPr>
          <p:cNvSpPr>
            <a:spLocks noChangeAspect="1"/>
          </p:cNvSpPr>
          <p:nvPr/>
        </p:nvSpPr>
        <p:spPr>
          <a:xfrm>
            <a:off x="7088137" y="561836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5" name="Flowchart: Connector 864">
            <a:extLst>
              <a:ext uri="{FF2B5EF4-FFF2-40B4-BE49-F238E27FC236}">
                <a16:creationId xmlns:a16="http://schemas.microsoft.com/office/drawing/2014/main" id="{BA06860B-1D38-9482-0B84-5E077F4ECF8D}"/>
              </a:ext>
            </a:extLst>
          </p:cNvPr>
          <p:cNvSpPr>
            <a:spLocks noChangeAspect="1"/>
          </p:cNvSpPr>
          <p:nvPr/>
        </p:nvSpPr>
        <p:spPr>
          <a:xfrm>
            <a:off x="7133067" y="538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7" name="Flowchart: Connector 866">
            <a:extLst>
              <a:ext uri="{FF2B5EF4-FFF2-40B4-BE49-F238E27FC236}">
                <a16:creationId xmlns:a16="http://schemas.microsoft.com/office/drawing/2014/main" id="{FDE8F471-BEC3-96CD-0430-27E717E86980}"/>
              </a:ext>
            </a:extLst>
          </p:cNvPr>
          <p:cNvSpPr>
            <a:spLocks noChangeAspect="1"/>
          </p:cNvSpPr>
          <p:nvPr/>
        </p:nvSpPr>
        <p:spPr>
          <a:xfrm>
            <a:off x="6827852" y="56972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8" name="Flowchart: Connector 867">
            <a:extLst>
              <a:ext uri="{FF2B5EF4-FFF2-40B4-BE49-F238E27FC236}">
                <a16:creationId xmlns:a16="http://schemas.microsoft.com/office/drawing/2014/main" id="{E7E02887-CAA5-E14F-BCB3-777A13688B20}"/>
              </a:ext>
            </a:extLst>
          </p:cNvPr>
          <p:cNvSpPr>
            <a:spLocks noChangeAspect="1"/>
          </p:cNvSpPr>
          <p:nvPr/>
        </p:nvSpPr>
        <p:spPr>
          <a:xfrm>
            <a:off x="6948109" y="56188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9" name="Flowchart: Connector 868">
            <a:extLst>
              <a:ext uri="{FF2B5EF4-FFF2-40B4-BE49-F238E27FC236}">
                <a16:creationId xmlns:a16="http://schemas.microsoft.com/office/drawing/2014/main" id="{84F2EED7-4A2B-D9F0-FB34-59E4C315A21E}"/>
              </a:ext>
            </a:extLst>
          </p:cNvPr>
          <p:cNvSpPr>
            <a:spLocks noChangeAspect="1"/>
          </p:cNvSpPr>
          <p:nvPr/>
        </p:nvSpPr>
        <p:spPr>
          <a:xfrm>
            <a:off x="6308430" y="5487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lowchart: Connector 869">
            <a:extLst>
              <a:ext uri="{FF2B5EF4-FFF2-40B4-BE49-F238E27FC236}">
                <a16:creationId xmlns:a16="http://schemas.microsoft.com/office/drawing/2014/main" id="{D76ED639-A211-1537-5000-DF5D0A857853}"/>
              </a:ext>
            </a:extLst>
          </p:cNvPr>
          <p:cNvSpPr>
            <a:spLocks noChangeAspect="1"/>
          </p:cNvSpPr>
          <p:nvPr/>
        </p:nvSpPr>
        <p:spPr>
          <a:xfrm>
            <a:off x="6178402" y="5565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1" name="Flowchart: Connector 870">
            <a:extLst>
              <a:ext uri="{FF2B5EF4-FFF2-40B4-BE49-F238E27FC236}">
                <a16:creationId xmlns:a16="http://schemas.microsoft.com/office/drawing/2014/main" id="{5A9012D7-D752-BD75-3107-620C6BA15F14}"/>
              </a:ext>
            </a:extLst>
          </p:cNvPr>
          <p:cNvSpPr>
            <a:spLocks noChangeAspect="1"/>
          </p:cNvSpPr>
          <p:nvPr/>
        </p:nvSpPr>
        <p:spPr>
          <a:xfrm>
            <a:off x="6048563" y="563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lowchart: Connector 871">
            <a:extLst>
              <a:ext uri="{FF2B5EF4-FFF2-40B4-BE49-F238E27FC236}">
                <a16:creationId xmlns:a16="http://schemas.microsoft.com/office/drawing/2014/main" id="{833A2760-F39A-0B92-8637-7537CF0B6216}"/>
              </a:ext>
            </a:extLst>
          </p:cNvPr>
          <p:cNvSpPr>
            <a:spLocks noChangeAspect="1"/>
          </p:cNvSpPr>
          <p:nvPr/>
        </p:nvSpPr>
        <p:spPr>
          <a:xfrm>
            <a:off x="7716106" y="55882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3" name="Flowchart: Connector 872">
            <a:extLst>
              <a:ext uri="{FF2B5EF4-FFF2-40B4-BE49-F238E27FC236}">
                <a16:creationId xmlns:a16="http://schemas.microsoft.com/office/drawing/2014/main" id="{D8149510-0E72-D489-5971-30972881F165}"/>
              </a:ext>
            </a:extLst>
          </p:cNvPr>
          <p:cNvSpPr>
            <a:spLocks noChangeAspect="1"/>
          </p:cNvSpPr>
          <p:nvPr/>
        </p:nvSpPr>
        <p:spPr>
          <a:xfrm>
            <a:off x="7774221" y="57419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lowchart: Connector 873">
            <a:extLst>
              <a:ext uri="{FF2B5EF4-FFF2-40B4-BE49-F238E27FC236}">
                <a16:creationId xmlns:a16="http://schemas.microsoft.com/office/drawing/2014/main" id="{04C0B567-5543-EE97-11A9-E3C6C675F4F5}"/>
              </a:ext>
            </a:extLst>
          </p:cNvPr>
          <p:cNvSpPr>
            <a:spLocks noChangeAspect="1"/>
          </p:cNvSpPr>
          <p:nvPr/>
        </p:nvSpPr>
        <p:spPr>
          <a:xfrm>
            <a:off x="7670387" y="54720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5" name="Flowchart: Connector 874">
            <a:extLst>
              <a:ext uri="{FF2B5EF4-FFF2-40B4-BE49-F238E27FC236}">
                <a16:creationId xmlns:a16="http://schemas.microsoft.com/office/drawing/2014/main" id="{2AE9E36A-68C8-FE85-DA6E-5BFB0B924B07}"/>
              </a:ext>
            </a:extLst>
          </p:cNvPr>
          <p:cNvSpPr>
            <a:spLocks noChangeAspect="1"/>
          </p:cNvSpPr>
          <p:nvPr/>
        </p:nvSpPr>
        <p:spPr>
          <a:xfrm>
            <a:off x="8084893" y="55159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6" name="Flowchart: Connector 875">
            <a:extLst>
              <a:ext uri="{FF2B5EF4-FFF2-40B4-BE49-F238E27FC236}">
                <a16:creationId xmlns:a16="http://schemas.microsoft.com/office/drawing/2014/main" id="{D8DAC6FB-D4A9-176B-9935-015B905EBB83}"/>
              </a:ext>
            </a:extLst>
          </p:cNvPr>
          <p:cNvSpPr>
            <a:spLocks noChangeAspect="1"/>
          </p:cNvSpPr>
          <p:nvPr/>
        </p:nvSpPr>
        <p:spPr>
          <a:xfrm>
            <a:off x="8139469" y="56412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7" name="Flowchart: Connector 876">
            <a:extLst>
              <a:ext uri="{FF2B5EF4-FFF2-40B4-BE49-F238E27FC236}">
                <a16:creationId xmlns:a16="http://schemas.microsoft.com/office/drawing/2014/main" id="{C1ECDDE9-1DAB-EE19-F76F-31C0D3A866F9}"/>
              </a:ext>
            </a:extLst>
          </p:cNvPr>
          <p:cNvSpPr>
            <a:spLocks noChangeAspect="1"/>
          </p:cNvSpPr>
          <p:nvPr/>
        </p:nvSpPr>
        <p:spPr>
          <a:xfrm>
            <a:off x="7220689" y="5279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8" name="Flowchart: Connector 877">
            <a:extLst>
              <a:ext uri="{FF2B5EF4-FFF2-40B4-BE49-F238E27FC236}">
                <a16:creationId xmlns:a16="http://schemas.microsoft.com/office/drawing/2014/main" id="{395AC369-7948-F0D1-FF76-F532EE419564}"/>
              </a:ext>
            </a:extLst>
          </p:cNvPr>
          <p:cNvSpPr>
            <a:spLocks noChangeAspect="1"/>
          </p:cNvSpPr>
          <p:nvPr/>
        </p:nvSpPr>
        <p:spPr>
          <a:xfrm>
            <a:off x="5489664" y="50082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lowchart: Connector 878">
            <a:extLst>
              <a:ext uri="{FF2B5EF4-FFF2-40B4-BE49-F238E27FC236}">
                <a16:creationId xmlns:a16="http://schemas.microsoft.com/office/drawing/2014/main" id="{74353308-4155-2938-72B4-66F737073BDB}"/>
              </a:ext>
            </a:extLst>
          </p:cNvPr>
          <p:cNvSpPr>
            <a:spLocks noChangeAspect="1"/>
          </p:cNvSpPr>
          <p:nvPr/>
        </p:nvSpPr>
        <p:spPr>
          <a:xfrm>
            <a:off x="5351254" y="50589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0" name="Flowchart: Connector 879">
            <a:extLst>
              <a:ext uri="{FF2B5EF4-FFF2-40B4-BE49-F238E27FC236}">
                <a16:creationId xmlns:a16="http://schemas.microsoft.com/office/drawing/2014/main" id="{8BACA136-3DA1-3E53-965F-25A14D4C71EA}"/>
              </a:ext>
            </a:extLst>
          </p:cNvPr>
          <p:cNvSpPr>
            <a:spLocks noChangeAspect="1"/>
          </p:cNvSpPr>
          <p:nvPr/>
        </p:nvSpPr>
        <p:spPr>
          <a:xfrm>
            <a:off x="5213927" y="51186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1" name="Flowchart: Connector 880">
            <a:extLst>
              <a:ext uri="{FF2B5EF4-FFF2-40B4-BE49-F238E27FC236}">
                <a16:creationId xmlns:a16="http://schemas.microsoft.com/office/drawing/2014/main" id="{A14ED4B9-8DC6-603E-3F51-1BAD3EF5EC36}"/>
              </a:ext>
            </a:extLst>
          </p:cNvPr>
          <p:cNvSpPr>
            <a:spLocks noChangeAspect="1"/>
          </p:cNvSpPr>
          <p:nvPr/>
        </p:nvSpPr>
        <p:spPr>
          <a:xfrm>
            <a:off x="5499848" y="490853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0" name="Flowchart: Connector 889">
            <a:extLst>
              <a:ext uri="{FF2B5EF4-FFF2-40B4-BE49-F238E27FC236}">
                <a16:creationId xmlns:a16="http://schemas.microsoft.com/office/drawing/2014/main" id="{25158789-9E31-4191-E9BE-A644BE6BD7CF}"/>
              </a:ext>
            </a:extLst>
          </p:cNvPr>
          <p:cNvSpPr>
            <a:spLocks noChangeAspect="1"/>
          </p:cNvSpPr>
          <p:nvPr/>
        </p:nvSpPr>
        <p:spPr>
          <a:xfrm>
            <a:off x="5295785" y="47701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1" name="Flowchart: Connector 890">
            <a:extLst>
              <a:ext uri="{FF2B5EF4-FFF2-40B4-BE49-F238E27FC236}">
                <a16:creationId xmlns:a16="http://schemas.microsoft.com/office/drawing/2014/main" id="{1987A7BA-9C14-71ED-87C9-C3DBC2C764F8}"/>
              </a:ext>
            </a:extLst>
          </p:cNvPr>
          <p:cNvSpPr>
            <a:spLocks noChangeAspect="1"/>
          </p:cNvSpPr>
          <p:nvPr/>
        </p:nvSpPr>
        <p:spPr>
          <a:xfrm>
            <a:off x="5359473" y="48733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4" name="Flowchart: Connector 893">
            <a:extLst>
              <a:ext uri="{FF2B5EF4-FFF2-40B4-BE49-F238E27FC236}">
                <a16:creationId xmlns:a16="http://schemas.microsoft.com/office/drawing/2014/main" id="{D08CE630-9538-99B9-E287-0D90A516E466}"/>
              </a:ext>
            </a:extLst>
          </p:cNvPr>
          <p:cNvSpPr>
            <a:spLocks noChangeAspect="1"/>
          </p:cNvSpPr>
          <p:nvPr/>
        </p:nvSpPr>
        <p:spPr>
          <a:xfrm>
            <a:off x="4197400" y="47248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5" name="Flowchart: Connector 894">
            <a:extLst>
              <a:ext uri="{FF2B5EF4-FFF2-40B4-BE49-F238E27FC236}">
                <a16:creationId xmlns:a16="http://schemas.microsoft.com/office/drawing/2014/main" id="{CCE33BF0-B4F2-636E-F44E-B9237DC1F092}"/>
              </a:ext>
            </a:extLst>
          </p:cNvPr>
          <p:cNvSpPr>
            <a:spLocks noChangeAspect="1"/>
          </p:cNvSpPr>
          <p:nvPr/>
        </p:nvSpPr>
        <p:spPr>
          <a:xfrm>
            <a:off x="6785669" y="4964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Flowchart: Connector 895">
            <a:extLst>
              <a:ext uri="{FF2B5EF4-FFF2-40B4-BE49-F238E27FC236}">
                <a16:creationId xmlns:a16="http://schemas.microsoft.com/office/drawing/2014/main" id="{CB09B6CC-0E46-62D4-A121-D1477182E4D6}"/>
              </a:ext>
            </a:extLst>
          </p:cNvPr>
          <p:cNvSpPr>
            <a:spLocks noChangeAspect="1"/>
          </p:cNvSpPr>
          <p:nvPr/>
        </p:nvSpPr>
        <p:spPr>
          <a:xfrm>
            <a:off x="6659836" y="5017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7" name="Flowchart: Connector 896">
            <a:extLst>
              <a:ext uri="{FF2B5EF4-FFF2-40B4-BE49-F238E27FC236}">
                <a16:creationId xmlns:a16="http://schemas.microsoft.com/office/drawing/2014/main" id="{32CEAD23-6D9F-7E63-9622-E64D8AA05287}"/>
              </a:ext>
            </a:extLst>
          </p:cNvPr>
          <p:cNvSpPr>
            <a:spLocks noChangeAspect="1"/>
          </p:cNvSpPr>
          <p:nvPr/>
        </p:nvSpPr>
        <p:spPr>
          <a:xfrm>
            <a:off x="6518629" y="5079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1" name="Flowchart: Connector 900">
            <a:extLst>
              <a:ext uri="{FF2B5EF4-FFF2-40B4-BE49-F238E27FC236}">
                <a16:creationId xmlns:a16="http://schemas.microsoft.com/office/drawing/2014/main" id="{2C41CD01-ED13-525F-3B79-9E562FA7AADD}"/>
              </a:ext>
            </a:extLst>
          </p:cNvPr>
          <p:cNvSpPr>
            <a:spLocks noChangeAspect="1"/>
          </p:cNvSpPr>
          <p:nvPr/>
        </p:nvSpPr>
        <p:spPr>
          <a:xfrm>
            <a:off x="6531322" y="49625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6" name="Flowchart: Connector 905">
            <a:extLst>
              <a:ext uri="{FF2B5EF4-FFF2-40B4-BE49-F238E27FC236}">
                <a16:creationId xmlns:a16="http://schemas.microsoft.com/office/drawing/2014/main" id="{323172F8-79A7-7EB8-10B6-74E87B8BB574}"/>
              </a:ext>
            </a:extLst>
          </p:cNvPr>
          <p:cNvSpPr>
            <a:spLocks noChangeAspect="1"/>
          </p:cNvSpPr>
          <p:nvPr/>
        </p:nvSpPr>
        <p:spPr>
          <a:xfrm>
            <a:off x="4893372" y="46586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Flowchart: Connector 906">
            <a:extLst>
              <a:ext uri="{FF2B5EF4-FFF2-40B4-BE49-F238E27FC236}">
                <a16:creationId xmlns:a16="http://schemas.microsoft.com/office/drawing/2014/main" id="{6A0D895D-A9C3-603F-883B-1B0C3CA77E35}"/>
              </a:ext>
            </a:extLst>
          </p:cNvPr>
          <p:cNvSpPr>
            <a:spLocks noChangeAspect="1"/>
          </p:cNvSpPr>
          <p:nvPr/>
        </p:nvSpPr>
        <p:spPr>
          <a:xfrm>
            <a:off x="4692465" y="48800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1" name="Flowchart: Connector 910">
            <a:extLst>
              <a:ext uri="{FF2B5EF4-FFF2-40B4-BE49-F238E27FC236}">
                <a16:creationId xmlns:a16="http://schemas.microsoft.com/office/drawing/2014/main" id="{D6738A64-0917-1F4F-7D48-CEFBF1350A83}"/>
              </a:ext>
            </a:extLst>
          </p:cNvPr>
          <p:cNvSpPr>
            <a:spLocks noChangeAspect="1"/>
          </p:cNvSpPr>
          <p:nvPr/>
        </p:nvSpPr>
        <p:spPr>
          <a:xfrm>
            <a:off x="8282900" y="52797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Flowchart: Connector 911">
            <a:extLst>
              <a:ext uri="{FF2B5EF4-FFF2-40B4-BE49-F238E27FC236}">
                <a16:creationId xmlns:a16="http://schemas.microsoft.com/office/drawing/2014/main" id="{B956593B-54DF-9817-AD52-9801F3334406}"/>
              </a:ext>
            </a:extLst>
          </p:cNvPr>
          <p:cNvSpPr>
            <a:spLocks noChangeAspect="1"/>
          </p:cNvSpPr>
          <p:nvPr/>
        </p:nvSpPr>
        <p:spPr>
          <a:xfrm>
            <a:off x="8188395" y="53781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3" name="Flowchart: Connector 912">
            <a:extLst>
              <a:ext uri="{FF2B5EF4-FFF2-40B4-BE49-F238E27FC236}">
                <a16:creationId xmlns:a16="http://schemas.microsoft.com/office/drawing/2014/main" id="{A394DC2C-3A01-DAD7-3E46-0F9FB6D538C3}"/>
              </a:ext>
            </a:extLst>
          </p:cNvPr>
          <p:cNvSpPr>
            <a:spLocks noChangeAspect="1"/>
          </p:cNvSpPr>
          <p:nvPr/>
        </p:nvSpPr>
        <p:spPr>
          <a:xfrm>
            <a:off x="8238180" y="51558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8" name="Flowchart: Connector 917">
            <a:extLst>
              <a:ext uri="{FF2B5EF4-FFF2-40B4-BE49-F238E27FC236}">
                <a16:creationId xmlns:a16="http://schemas.microsoft.com/office/drawing/2014/main" id="{045E098D-3EE2-4E36-8FE9-E21A4E673D12}"/>
              </a:ext>
            </a:extLst>
          </p:cNvPr>
          <p:cNvSpPr>
            <a:spLocks noChangeAspect="1"/>
          </p:cNvSpPr>
          <p:nvPr/>
        </p:nvSpPr>
        <p:spPr>
          <a:xfrm>
            <a:off x="7591541" y="46480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9" name="Flowchart: Connector 918">
            <a:extLst>
              <a:ext uri="{FF2B5EF4-FFF2-40B4-BE49-F238E27FC236}">
                <a16:creationId xmlns:a16="http://schemas.microsoft.com/office/drawing/2014/main" id="{C55C1E8F-7F87-47DE-EA20-DCCAB370CB20}"/>
              </a:ext>
            </a:extLst>
          </p:cNvPr>
          <p:cNvSpPr>
            <a:spLocks noChangeAspect="1"/>
          </p:cNvSpPr>
          <p:nvPr/>
        </p:nvSpPr>
        <p:spPr>
          <a:xfrm>
            <a:off x="4439861" y="414848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" name="Flowchart: Connector 922">
            <a:extLst>
              <a:ext uri="{FF2B5EF4-FFF2-40B4-BE49-F238E27FC236}">
                <a16:creationId xmlns:a16="http://schemas.microsoft.com/office/drawing/2014/main" id="{8CA9A0AB-A122-89CB-ED47-9B788DD9E7CD}"/>
              </a:ext>
            </a:extLst>
          </p:cNvPr>
          <p:cNvSpPr>
            <a:spLocks noChangeAspect="1"/>
          </p:cNvSpPr>
          <p:nvPr/>
        </p:nvSpPr>
        <p:spPr>
          <a:xfrm>
            <a:off x="4410592" y="44101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" name="Flowchart: Connector 923">
            <a:extLst>
              <a:ext uri="{FF2B5EF4-FFF2-40B4-BE49-F238E27FC236}">
                <a16:creationId xmlns:a16="http://schemas.microsoft.com/office/drawing/2014/main" id="{EF94D8BE-5E10-9A25-AA80-2D52A3DA14F1}"/>
              </a:ext>
            </a:extLst>
          </p:cNvPr>
          <p:cNvSpPr>
            <a:spLocks noChangeAspect="1"/>
          </p:cNvSpPr>
          <p:nvPr/>
        </p:nvSpPr>
        <p:spPr>
          <a:xfrm>
            <a:off x="4331903" y="45157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1" name="Flowchart: Connector 930">
            <a:extLst>
              <a:ext uri="{FF2B5EF4-FFF2-40B4-BE49-F238E27FC236}">
                <a16:creationId xmlns:a16="http://schemas.microsoft.com/office/drawing/2014/main" id="{D19374DF-CA29-97A6-A00F-815127B7DA04}"/>
              </a:ext>
            </a:extLst>
          </p:cNvPr>
          <p:cNvSpPr>
            <a:spLocks noChangeAspect="1"/>
          </p:cNvSpPr>
          <p:nvPr/>
        </p:nvSpPr>
        <p:spPr>
          <a:xfrm>
            <a:off x="4375106" y="51537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2" name="Flowchart: Connector 931">
            <a:extLst>
              <a:ext uri="{FF2B5EF4-FFF2-40B4-BE49-F238E27FC236}">
                <a16:creationId xmlns:a16="http://schemas.microsoft.com/office/drawing/2014/main" id="{186AC628-B2A0-7359-CC96-B92C572AD495}"/>
              </a:ext>
            </a:extLst>
          </p:cNvPr>
          <p:cNvSpPr>
            <a:spLocks noChangeAspect="1"/>
          </p:cNvSpPr>
          <p:nvPr/>
        </p:nvSpPr>
        <p:spPr>
          <a:xfrm>
            <a:off x="5689642" y="44397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5" name="Flowchart: Connector 934">
            <a:extLst>
              <a:ext uri="{FF2B5EF4-FFF2-40B4-BE49-F238E27FC236}">
                <a16:creationId xmlns:a16="http://schemas.microsoft.com/office/drawing/2014/main" id="{273EB977-9932-3C53-CD48-578DC375774E}"/>
              </a:ext>
            </a:extLst>
          </p:cNvPr>
          <p:cNvSpPr>
            <a:spLocks noChangeAspect="1"/>
          </p:cNvSpPr>
          <p:nvPr/>
        </p:nvSpPr>
        <p:spPr>
          <a:xfrm>
            <a:off x="6400356" y="4891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6" name="Flowchart: Connector 935">
            <a:extLst>
              <a:ext uri="{FF2B5EF4-FFF2-40B4-BE49-F238E27FC236}">
                <a16:creationId xmlns:a16="http://schemas.microsoft.com/office/drawing/2014/main" id="{0C4494BF-0A2A-5AD7-F24F-7E798A3E1DBA}"/>
              </a:ext>
            </a:extLst>
          </p:cNvPr>
          <p:cNvSpPr>
            <a:spLocks noChangeAspect="1"/>
          </p:cNvSpPr>
          <p:nvPr/>
        </p:nvSpPr>
        <p:spPr>
          <a:xfrm>
            <a:off x="7656429" y="395619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7" name="Flowchart: Connector 936">
            <a:extLst>
              <a:ext uri="{FF2B5EF4-FFF2-40B4-BE49-F238E27FC236}">
                <a16:creationId xmlns:a16="http://schemas.microsoft.com/office/drawing/2014/main" id="{29FC683F-9EDE-4375-5DEC-829B7878EA7F}"/>
              </a:ext>
            </a:extLst>
          </p:cNvPr>
          <p:cNvSpPr>
            <a:spLocks noChangeAspect="1"/>
          </p:cNvSpPr>
          <p:nvPr/>
        </p:nvSpPr>
        <p:spPr>
          <a:xfrm>
            <a:off x="8216445" y="36684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8" name="Flowchart: Connector 937">
            <a:extLst>
              <a:ext uri="{FF2B5EF4-FFF2-40B4-BE49-F238E27FC236}">
                <a16:creationId xmlns:a16="http://schemas.microsoft.com/office/drawing/2014/main" id="{BB8279F5-705B-A2A7-4D3E-5C984558B996}"/>
              </a:ext>
            </a:extLst>
          </p:cNvPr>
          <p:cNvSpPr>
            <a:spLocks noChangeAspect="1"/>
          </p:cNvSpPr>
          <p:nvPr/>
        </p:nvSpPr>
        <p:spPr>
          <a:xfrm>
            <a:off x="7301245" y="45912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Flowchart: Connector 938">
            <a:extLst>
              <a:ext uri="{FF2B5EF4-FFF2-40B4-BE49-F238E27FC236}">
                <a16:creationId xmlns:a16="http://schemas.microsoft.com/office/drawing/2014/main" id="{1FE50CD7-1347-A5BF-C48A-EFAE8311C8CD}"/>
              </a:ext>
            </a:extLst>
          </p:cNvPr>
          <p:cNvSpPr>
            <a:spLocks noChangeAspect="1"/>
          </p:cNvSpPr>
          <p:nvPr/>
        </p:nvSpPr>
        <p:spPr>
          <a:xfrm>
            <a:off x="6515014" y="45684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0" name="Flowchart: Connector 939">
            <a:extLst>
              <a:ext uri="{FF2B5EF4-FFF2-40B4-BE49-F238E27FC236}">
                <a16:creationId xmlns:a16="http://schemas.microsoft.com/office/drawing/2014/main" id="{83E051FA-B7BE-D0A5-48A2-59AC3F5A426E}"/>
              </a:ext>
            </a:extLst>
          </p:cNvPr>
          <p:cNvSpPr>
            <a:spLocks noChangeAspect="1"/>
          </p:cNvSpPr>
          <p:nvPr/>
        </p:nvSpPr>
        <p:spPr>
          <a:xfrm>
            <a:off x="6558617" y="4659222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4" name="Flowchart: Connector 943">
            <a:extLst>
              <a:ext uri="{FF2B5EF4-FFF2-40B4-BE49-F238E27FC236}">
                <a16:creationId xmlns:a16="http://schemas.microsoft.com/office/drawing/2014/main" id="{9EB13FA2-F4BE-1BEF-FFB8-93B1DC36181B}"/>
              </a:ext>
            </a:extLst>
          </p:cNvPr>
          <p:cNvSpPr>
            <a:spLocks noChangeAspect="1"/>
          </p:cNvSpPr>
          <p:nvPr/>
        </p:nvSpPr>
        <p:spPr>
          <a:xfrm>
            <a:off x="8247528" y="19487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6" name="Flowchart: Connector 945">
            <a:extLst>
              <a:ext uri="{FF2B5EF4-FFF2-40B4-BE49-F238E27FC236}">
                <a16:creationId xmlns:a16="http://schemas.microsoft.com/office/drawing/2014/main" id="{95517EE9-EDCD-FAFD-135D-E46589089FE3}"/>
              </a:ext>
            </a:extLst>
          </p:cNvPr>
          <p:cNvSpPr>
            <a:spLocks noChangeAspect="1"/>
          </p:cNvSpPr>
          <p:nvPr/>
        </p:nvSpPr>
        <p:spPr>
          <a:xfrm>
            <a:off x="8302104" y="207394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7" name="Flowchart: Connector 946">
            <a:extLst>
              <a:ext uri="{FF2B5EF4-FFF2-40B4-BE49-F238E27FC236}">
                <a16:creationId xmlns:a16="http://schemas.microsoft.com/office/drawing/2014/main" id="{D6551EA9-4568-AEEB-479A-1D63F608C2B7}"/>
              </a:ext>
            </a:extLst>
          </p:cNvPr>
          <p:cNvSpPr>
            <a:spLocks noChangeAspect="1"/>
          </p:cNvSpPr>
          <p:nvPr/>
        </p:nvSpPr>
        <p:spPr>
          <a:xfrm>
            <a:off x="8146665" y="2046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8" name="Flowchart: Connector 947">
            <a:extLst>
              <a:ext uri="{FF2B5EF4-FFF2-40B4-BE49-F238E27FC236}">
                <a16:creationId xmlns:a16="http://schemas.microsoft.com/office/drawing/2014/main" id="{40F340D4-9357-ADF2-DD7D-E8665C18DD67}"/>
              </a:ext>
            </a:extLst>
          </p:cNvPr>
          <p:cNvSpPr>
            <a:spLocks noChangeAspect="1"/>
          </p:cNvSpPr>
          <p:nvPr/>
        </p:nvSpPr>
        <p:spPr>
          <a:xfrm>
            <a:off x="7683397" y="19603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1" name="Flowchart: Connector 950">
            <a:extLst>
              <a:ext uri="{FF2B5EF4-FFF2-40B4-BE49-F238E27FC236}">
                <a16:creationId xmlns:a16="http://schemas.microsoft.com/office/drawing/2014/main" id="{E21A2C45-F564-59E0-0960-A7A4C233AFB4}"/>
              </a:ext>
            </a:extLst>
          </p:cNvPr>
          <p:cNvSpPr>
            <a:spLocks noChangeAspect="1"/>
          </p:cNvSpPr>
          <p:nvPr/>
        </p:nvSpPr>
        <p:spPr>
          <a:xfrm>
            <a:off x="7192539" y="24990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7" name="Flowchart: Connector 956">
            <a:extLst>
              <a:ext uri="{FF2B5EF4-FFF2-40B4-BE49-F238E27FC236}">
                <a16:creationId xmlns:a16="http://schemas.microsoft.com/office/drawing/2014/main" id="{6790DB54-8981-80EB-8C5A-E55A0B66BD00}"/>
              </a:ext>
            </a:extLst>
          </p:cNvPr>
          <p:cNvSpPr>
            <a:spLocks noChangeAspect="1"/>
          </p:cNvSpPr>
          <p:nvPr/>
        </p:nvSpPr>
        <p:spPr>
          <a:xfrm>
            <a:off x="4627993" y="32001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0" name="Flowchart: Connector 959">
            <a:extLst>
              <a:ext uri="{FF2B5EF4-FFF2-40B4-BE49-F238E27FC236}">
                <a16:creationId xmlns:a16="http://schemas.microsoft.com/office/drawing/2014/main" id="{3CFA99AD-A016-EF0D-1A5B-09AF0CC96127}"/>
              </a:ext>
            </a:extLst>
          </p:cNvPr>
          <p:cNvSpPr>
            <a:spLocks noChangeAspect="1"/>
          </p:cNvSpPr>
          <p:nvPr/>
        </p:nvSpPr>
        <p:spPr>
          <a:xfrm>
            <a:off x="4769078" y="2299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2" name="Flowchart: Connector 961">
            <a:extLst>
              <a:ext uri="{FF2B5EF4-FFF2-40B4-BE49-F238E27FC236}">
                <a16:creationId xmlns:a16="http://schemas.microsoft.com/office/drawing/2014/main" id="{DCB21D74-3932-D849-809F-A2BC375A3EB1}"/>
              </a:ext>
            </a:extLst>
          </p:cNvPr>
          <p:cNvSpPr>
            <a:spLocks noChangeAspect="1"/>
          </p:cNvSpPr>
          <p:nvPr/>
        </p:nvSpPr>
        <p:spPr>
          <a:xfrm>
            <a:off x="4663869" y="233515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0" name="Flowchart: Connector 969">
            <a:extLst>
              <a:ext uri="{FF2B5EF4-FFF2-40B4-BE49-F238E27FC236}">
                <a16:creationId xmlns:a16="http://schemas.microsoft.com/office/drawing/2014/main" id="{5C9086C7-0574-8454-6FAB-C07FA13FA33E}"/>
              </a:ext>
            </a:extLst>
          </p:cNvPr>
          <p:cNvSpPr>
            <a:spLocks noChangeAspect="1"/>
          </p:cNvSpPr>
          <p:nvPr/>
        </p:nvSpPr>
        <p:spPr>
          <a:xfrm>
            <a:off x="4933811" y="55497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lowchart: Connector 970">
            <a:extLst>
              <a:ext uri="{FF2B5EF4-FFF2-40B4-BE49-F238E27FC236}">
                <a16:creationId xmlns:a16="http://schemas.microsoft.com/office/drawing/2014/main" id="{72BA3026-5DF4-5695-8757-50A9E237FE8A}"/>
              </a:ext>
            </a:extLst>
          </p:cNvPr>
          <p:cNvSpPr>
            <a:spLocks noChangeAspect="1"/>
          </p:cNvSpPr>
          <p:nvPr/>
        </p:nvSpPr>
        <p:spPr>
          <a:xfrm>
            <a:off x="5063472" y="56111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Flowchart: Connector 971">
            <a:extLst>
              <a:ext uri="{FF2B5EF4-FFF2-40B4-BE49-F238E27FC236}">
                <a16:creationId xmlns:a16="http://schemas.microsoft.com/office/drawing/2014/main" id="{A9AF135D-77F8-B5DC-DA82-09280019C082}"/>
              </a:ext>
            </a:extLst>
          </p:cNvPr>
          <p:cNvSpPr>
            <a:spLocks noChangeAspect="1"/>
          </p:cNvSpPr>
          <p:nvPr/>
        </p:nvSpPr>
        <p:spPr>
          <a:xfrm>
            <a:off x="4942724" y="56870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5" name="Flowchart: Connector 974">
            <a:extLst>
              <a:ext uri="{FF2B5EF4-FFF2-40B4-BE49-F238E27FC236}">
                <a16:creationId xmlns:a16="http://schemas.microsoft.com/office/drawing/2014/main" id="{BCED51DF-69F0-1ACC-FD0F-EFA91E0D37DA}"/>
              </a:ext>
            </a:extLst>
          </p:cNvPr>
          <p:cNvSpPr>
            <a:spLocks noChangeAspect="1"/>
          </p:cNvSpPr>
          <p:nvPr/>
        </p:nvSpPr>
        <p:spPr>
          <a:xfrm>
            <a:off x="5880310" y="55461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6" name="Flowchart: Connector 975">
            <a:extLst>
              <a:ext uri="{FF2B5EF4-FFF2-40B4-BE49-F238E27FC236}">
                <a16:creationId xmlns:a16="http://schemas.microsoft.com/office/drawing/2014/main" id="{3554A0DC-C9C2-8CB5-F9FA-2747A838B7B7}"/>
              </a:ext>
            </a:extLst>
          </p:cNvPr>
          <p:cNvSpPr>
            <a:spLocks noChangeAspect="1"/>
          </p:cNvSpPr>
          <p:nvPr/>
        </p:nvSpPr>
        <p:spPr>
          <a:xfrm>
            <a:off x="5865069" y="5662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1" name="Flowchart: Connector 980">
            <a:extLst>
              <a:ext uri="{FF2B5EF4-FFF2-40B4-BE49-F238E27FC236}">
                <a16:creationId xmlns:a16="http://schemas.microsoft.com/office/drawing/2014/main" id="{C43D01C9-4FF7-E883-F688-9F88662B1017}"/>
              </a:ext>
            </a:extLst>
          </p:cNvPr>
          <p:cNvSpPr>
            <a:spLocks noChangeAspect="1"/>
          </p:cNvSpPr>
          <p:nvPr/>
        </p:nvSpPr>
        <p:spPr>
          <a:xfrm>
            <a:off x="5267014" y="15311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2" name="Flowchart: Connector 981">
            <a:extLst>
              <a:ext uri="{FF2B5EF4-FFF2-40B4-BE49-F238E27FC236}">
                <a16:creationId xmlns:a16="http://schemas.microsoft.com/office/drawing/2014/main" id="{92CD2AC3-4ABA-6DD3-9EE7-EF6B2D73E16E}"/>
              </a:ext>
            </a:extLst>
          </p:cNvPr>
          <p:cNvSpPr>
            <a:spLocks noChangeAspect="1"/>
          </p:cNvSpPr>
          <p:nvPr/>
        </p:nvSpPr>
        <p:spPr>
          <a:xfrm>
            <a:off x="5300186" y="16466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5" name="Flowchart: Connector 984">
            <a:extLst>
              <a:ext uri="{FF2B5EF4-FFF2-40B4-BE49-F238E27FC236}">
                <a16:creationId xmlns:a16="http://schemas.microsoft.com/office/drawing/2014/main" id="{7CE03372-2B01-C172-D466-332B4D5C2232}"/>
              </a:ext>
            </a:extLst>
          </p:cNvPr>
          <p:cNvSpPr>
            <a:spLocks noChangeAspect="1"/>
          </p:cNvSpPr>
          <p:nvPr/>
        </p:nvSpPr>
        <p:spPr>
          <a:xfrm>
            <a:off x="8238321" y="574830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6" name="Flowchart: Connector 985">
            <a:extLst>
              <a:ext uri="{FF2B5EF4-FFF2-40B4-BE49-F238E27FC236}">
                <a16:creationId xmlns:a16="http://schemas.microsoft.com/office/drawing/2014/main" id="{0AF634FC-0A4B-C25B-92FF-218D7B174ACD}"/>
              </a:ext>
            </a:extLst>
          </p:cNvPr>
          <p:cNvSpPr>
            <a:spLocks noChangeAspect="1"/>
          </p:cNvSpPr>
          <p:nvPr/>
        </p:nvSpPr>
        <p:spPr>
          <a:xfrm>
            <a:off x="8061779" y="44158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9" name="Flowchart: Connector 988">
            <a:extLst>
              <a:ext uri="{FF2B5EF4-FFF2-40B4-BE49-F238E27FC236}">
                <a16:creationId xmlns:a16="http://schemas.microsoft.com/office/drawing/2014/main" id="{57C8DAC0-B4D2-EDD5-39F8-7762049F6BF3}"/>
              </a:ext>
            </a:extLst>
          </p:cNvPr>
          <p:cNvSpPr>
            <a:spLocks noChangeAspect="1"/>
          </p:cNvSpPr>
          <p:nvPr/>
        </p:nvSpPr>
        <p:spPr>
          <a:xfrm>
            <a:off x="7699614" y="4352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Flowchart: Connector 941">
            <a:extLst>
              <a:ext uri="{FF2B5EF4-FFF2-40B4-BE49-F238E27FC236}">
                <a16:creationId xmlns:a16="http://schemas.microsoft.com/office/drawing/2014/main" id="{D67EF1FD-7FF1-5993-42DD-659252911D80}"/>
              </a:ext>
            </a:extLst>
          </p:cNvPr>
          <p:cNvSpPr>
            <a:spLocks noChangeAspect="1"/>
          </p:cNvSpPr>
          <p:nvPr/>
        </p:nvSpPr>
        <p:spPr>
          <a:xfrm>
            <a:off x="7214134" y="14260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3" name="Flowchart: Connector 942">
            <a:extLst>
              <a:ext uri="{FF2B5EF4-FFF2-40B4-BE49-F238E27FC236}">
                <a16:creationId xmlns:a16="http://schemas.microsoft.com/office/drawing/2014/main" id="{24C016CB-B96F-7FA9-5346-8C1738DF0966}"/>
              </a:ext>
            </a:extLst>
          </p:cNvPr>
          <p:cNvSpPr>
            <a:spLocks noChangeAspect="1"/>
          </p:cNvSpPr>
          <p:nvPr/>
        </p:nvSpPr>
        <p:spPr>
          <a:xfrm>
            <a:off x="7076146" y="14279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5" name="Flowchart: Connector 944">
            <a:extLst>
              <a:ext uri="{FF2B5EF4-FFF2-40B4-BE49-F238E27FC236}">
                <a16:creationId xmlns:a16="http://schemas.microsoft.com/office/drawing/2014/main" id="{AF38F499-4E3E-EA35-EBED-5BFA9B84EA0F}"/>
              </a:ext>
            </a:extLst>
          </p:cNvPr>
          <p:cNvSpPr>
            <a:spLocks noChangeAspect="1"/>
          </p:cNvSpPr>
          <p:nvPr/>
        </p:nvSpPr>
        <p:spPr>
          <a:xfrm>
            <a:off x="6995420" y="15158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0" name="Flowchart: Connector 949">
            <a:extLst>
              <a:ext uri="{FF2B5EF4-FFF2-40B4-BE49-F238E27FC236}">
                <a16:creationId xmlns:a16="http://schemas.microsoft.com/office/drawing/2014/main" id="{0E5B4291-5727-AE42-D720-978F652C79F9}"/>
              </a:ext>
            </a:extLst>
          </p:cNvPr>
          <p:cNvSpPr>
            <a:spLocks noChangeAspect="1"/>
          </p:cNvSpPr>
          <p:nvPr/>
        </p:nvSpPr>
        <p:spPr>
          <a:xfrm>
            <a:off x="7156110" y="13281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3" name="Flowchart: Connector 952">
            <a:extLst>
              <a:ext uri="{FF2B5EF4-FFF2-40B4-BE49-F238E27FC236}">
                <a16:creationId xmlns:a16="http://schemas.microsoft.com/office/drawing/2014/main" id="{5174EE73-D4B7-8B26-6BFF-ACB874F11854}"/>
              </a:ext>
            </a:extLst>
          </p:cNvPr>
          <p:cNvSpPr>
            <a:spLocks noChangeAspect="1"/>
          </p:cNvSpPr>
          <p:nvPr/>
        </p:nvSpPr>
        <p:spPr>
          <a:xfrm>
            <a:off x="7040778" y="13176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6" name="Flowchart: Connector 955">
            <a:extLst>
              <a:ext uri="{FF2B5EF4-FFF2-40B4-BE49-F238E27FC236}">
                <a16:creationId xmlns:a16="http://schemas.microsoft.com/office/drawing/2014/main" id="{6AAF3528-D6D7-D30D-D1AA-10B3EE7C94DE}"/>
              </a:ext>
            </a:extLst>
          </p:cNvPr>
          <p:cNvSpPr>
            <a:spLocks noChangeAspect="1"/>
          </p:cNvSpPr>
          <p:nvPr/>
        </p:nvSpPr>
        <p:spPr>
          <a:xfrm>
            <a:off x="6920548" y="126535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3" name="Flowchart: Connector 882">
            <a:extLst>
              <a:ext uri="{FF2B5EF4-FFF2-40B4-BE49-F238E27FC236}">
                <a16:creationId xmlns:a16="http://schemas.microsoft.com/office/drawing/2014/main" id="{F9FCAD26-42FD-02E5-4E37-9581CACE934D}"/>
              </a:ext>
            </a:extLst>
          </p:cNvPr>
          <p:cNvSpPr>
            <a:spLocks noChangeAspect="1"/>
          </p:cNvSpPr>
          <p:nvPr/>
        </p:nvSpPr>
        <p:spPr>
          <a:xfrm>
            <a:off x="8276885" y="13037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lowchart: Connector 883">
            <a:extLst>
              <a:ext uri="{FF2B5EF4-FFF2-40B4-BE49-F238E27FC236}">
                <a16:creationId xmlns:a16="http://schemas.microsoft.com/office/drawing/2014/main" id="{FBF12D81-5E29-3B6E-6387-C5A316BB8301}"/>
              </a:ext>
            </a:extLst>
          </p:cNvPr>
          <p:cNvSpPr>
            <a:spLocks noChangeAspect="1"/>
          </p:cNvSpPr>
          <p:nvPr/>
        </p:nvSpPr>
        <p:spPr>
          <a:xfrm>
            <a:off x="8285570" y="1404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5" name="Flowchart: Connector 884">
            <a:extLst>
              <a:ext uri="{FF2B5EF4-FFF2-40B4-BE49-F238E27FC236}">
                <a16:creationId xmlns:a16="http://schemas.microsoft.com/office/drawing/2014/main" id="{ED173169-D8C9-2CE5-33B6-532A0F3CFE7D}"/>
              </a:ext>
            </a:extLst>
          </p:cNvPr>
          <p:cNvSpPr>
            <a:spLocks noChangeAspect="1"/>
          </p:cNvSpPr>
          <p:nvPr/>
        </p:nvSpPr>
        <p:spPr>
          <a:xfrm>
            <a:off x="8160950" y="13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6" name="Flowchart: Connector 885">
            <a:extLst>
              <a:ext uri="{FF2B5EF4-FFF2-40B4-BE49-F238E27FC236}">
                <a16:creationId xmlns:a16="http://schemas.microsoft.com/office/drawing/2014/main" id="{C111E15B-56AC-98B7-FB0B-4DC517BBD630}"/>
              </a:ext>
            </a:extLst>
          </p:cNvPr>
          <p:cNvSpPr>
            <a:spLocks noChangeAspect="1"/>
          </p:cNvSpPr>
          <p:nvPr/>
        </p:nvSpPr>
        <p:spPr>
          <a:xfrm>
            <a:off x="8158700" y="1467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7" name="Flowchart: Connector 886">
            <a:extLst>
              <a:ext uri="{FF2B5EF4-FFF2-40B4-BE49-F238E27FC236}">
                <a16:creationId xmlns:a16="http://schemas.microsoft.com/office/drawing/2014/main" id="{1F3087BB-0FB6-1C69-DA0E-668374736033}"/>
              </a:ext>
            </a:extLst>
          </p:cNvPr>
          <p:cNvSpPr>
            <a:spLocks noChangeAspect="1"/>
          </p:cNvSpPr>
          <p:nvPr/>
        </p:nvSpPr>
        <p:spPr>
          <a:xfrm>
            <a:off x="7929779" y="14933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lowchart: Connector 887">
            <a:extLst>
              <a:ext uri="{FF2B5EF4-FFF2-40B4-BE49-F238E27FC236}">
                <a16:creationId xmlns:a16="http://schemas.microsoft.com/office/drawing/2014/main" id="{3C6FFE00-AB3B-0FC3-72ED-AEAE0D80CEAF}"/>
              </a:ext>
            </a:extLst>
          </p:cNvPr>
          <p:cNvSpPr>
            <a:spLocks noChangeAspect="1"/>
          </p:cNvSpPr>
          <p:nvPr/>
        </p:nvSpPr>
        <p:spPr>
          <a:xfrm>
            <a:off x="7793589" y="1394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9" name="Flowchart: Connector 888">
            <a:extLst>
              <a:ext uri="{FF2B5EF4-FFF2-40B4-BE49-F238E27FC236}">
                <a16:creationId xmlns:a16="http://schemas.microsoft.com/office/drawing/2014/main" id="{550B3B5D-E1C0-E428-6B25-9C4A4A4482D9}"/>
              </a:ext>
            </a:extLst>
          </p:cNvPr>
          <p:cNvSpPr>
            <a:spLocks noChangeAspect="1"/>
          </p:cNvSpPr>
          <p:nvPr/>
        </p:nvSpPr>
        <p:spPr>
          <a:xfrm>
            <a:off x="7683396" y="207919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2" name="Flowchart: Connector 901">
            <a:extLst>
              <a:ext uri="{FF2B5EF4-FFF2-40B4-BE49-F238E27FC236}">
                <a16:creationId xmlns:a16="http://schemas.microsoft.com/office/drawing/2014/main" id="{7902EFE0-6141-7433-19F5-AF35F2AE99AF}"/>
              </a:ext>
            </a:extLst>
          </p:cNvPr>
          <p:cNvSpPr>
            <a:spLocks noChangeAspect="1"/>
          </p:cNvSpPr>
          <p:nvPr/>
        </p:nvSpPr>
        <p:spPr>
          <a:xfrm>
            <a:off x="7748231" y="215523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9" name="Flowchart: Connector 908">
            <a:extLst>
              <a:ext uri="{FF2B5EF4-FFF2-40B4-BE49-F238E27FC236}">
                <a16:creationId xmlns:a16="http://schemas.microsoft.com/office/drawing/2014/main" id="{0EC8A1BF-B932-75B3-82C5-A04A7BA24574}"/>
              </a:ext>
            </a:extLst>
          </p:cNvPr>
          <p:cNvSpPr>
            <a:spLocks noChangeAspect="1"/>
          </p:cNvSpPr>
          <p:nvPr/>
        </p:nvSpPr>
        <p:spPr>
          <a:xfrm>
            <a:off x="7634360" y="218666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0" name="Flowchart: Connector 909">
            <a:extLst>
              <a:ext uri="{FF2B5EF4-FFF2-40B4-BE49-F238E27FC236}">
                <a16:creationId xmlns:a16="http://schemas.microsoft.com/office/drawing/2014/main" id="{55417570-95CE-3F88-5999-8D1E99345B24}"/>
              </a:ext>
            </a:extLst>
          </p:cNvPr>
          <p:cNvSpPr>
            <a:spLocks noChangeAspect="1"/>
          </p:cNvSpPr>
          <p:nvPr/>
        </p:nvSpPr>
        <p:spPr>
          <a:xfrm>
            <a:off x="6029456" y="13451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4" name="Flowchart: Connector 913">
            <a:extLst>
              <a:ext uri="{FF2B5EF4-FFF2-40B4-BE49-F238E27FC236}">
                <a16:creationId xmlns:a16="http://schemas.microsoft.com/office/drawing/2014/main" id="{8DE8CA97-D060-63A3-1845-91DFDF4AED2B}"/>
              </a:ext>
            </a:extLst>
          </p:cNvPr>
          <p:cNvSpPr>
            <a:spLocks noChangeAspect="1"/>
          </p:cNvSpPr>
          <p:nvPr/>
        </p:nvSpPr>
        <p:spPr>
          <a:xfrm>
            <a:off x="6182288" y="38217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7" name="Flowchart: Connector 916">
            <a:extLst>
              <a:ext uri="{FF2B5EF4-FFF2-40B4-BE49-F238E27FC236}">
                <a16:creationId xmlns:a16="http://schemas.microsoft.com/office/drawing/2014/main" id="{1B325768-3020-48FA-E4B7-38FCF2DD1D1C}"/>
              </a:ext>
            </a:extLst>
          </p:cNvPr>
          <p:cNvSpPr>
            <a:spLocks noChangeAspect="1"/>
          </p:cNvSpPr>
          <p:nvPr/>
        </p:nvSpPr>
        <p:spPr>
          <a:xfrm>
            <a:off x="6901914" y="11373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0" name="Flowchart: Connector 919">
            <a:extLst>
              <a:ext uri="{FF2B5EF4-FFF2-40B4-BE49-F238E27FC236}">
                <a16:creationId xmlns:a16="http://schemas.microsoft.com/office/drawing/2014/main" id="{7942A5A1-7724-9079-DB59-4641F4686359}"/>
              </a:ext>
            </a:extLst>
          </p:cNvPr>
          <p:cNvSpPr>
            <a:spLocks noChangeAspect="1"/>
          </p:cNvSpPr>
          <p:nvPr/>
        </p:nvSpPr>
        <p:spPr>
          <a:xfrm>
            <a:off x="7036123" y="1197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3" name="Flowchart: Connector 992">
            <a:extLst>
              <a:ext uri="{FF2B5EF4-FFF2-40B4-BE49-F238E27FC236}">
                <a16:creationId xmlns:a16="http://schemas.microsoft.com/office/drawing/2014/main" id="{39BF8C3D-1AE2-BDC5-C7C4-0FA3D050D772}"/>
              </a:ext>
            </a:extLst>
          </p:cNvPr>
          <p:cNvSpPr>
            <a:spLocks noChangeAspect="1"/>
          </p:cNvSpPr>
          <p:nvPr/>
        </p:nvSpPr>
        <p:spPr>
          <a:xfrm>
            <a:off x="5083004" y="3310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lowchart: Connector 993">
            <a:extLst>
              <a:ext uri="{FF2B5EF4-FFF2-40B4-BE49-F238E27FC236}">
                <a16:creationId xmlns:a16="http://schemas.microsoft.com/office/drawing/2014/main" id="{DB91FC24-4552-8068-616A-B40DDFE72749}"/>
              </a:ext>
            </a:extLst>
          </p:cNvPr>
          <p:cNvSpPr>
            <a:spLocks noChangeAspect="1"/>
          </p:cNvSpPr>
          <p:nvPr/>
        </p:nvSpPr>
        <p:spPr>
          <a:xfrm>
            <a:off x="5082207" y="34224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5" name="Flowchart: Connector 994">
            <a:extLst>
              <a:ext uri="{FF2B5EF4-FFF2-40B4-BE49-F238E27FC236}">
                <a16:creationId xmlns:a16="http://schemas.microsoft.com/office/drawing/2014/main" id="{09051318-1040-2715-C2F8-270E49ED89FF}"/>
              </a:ext>
            </a:extLst>
          </p:cNvPr>
          <p:cNvSpPr>
            <a:spLocks noChangeAspect="1"/>
          </p:cNvSpPr>
          <p:nvPr/>
        </p:nvSpPr>
        <p:spPr>
          <a:xfrm>
            <a:off x="5066966" y="35385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0" name="Flowchart: Connector 999">
            <a:extLst>
              <a:ext uri="{FF2B5EF4-FFF2-40B4-BE49-F238E27FC236}">
                <a16:creationId xmlns:a16="http://schemas.microsoft.com/office/drawing/2014/main" id="{151DFCC7-0D62-FC53-7F2E-D47A75A09CE6}"/>
              </a:ext>
            </a:extLst>
          </p:cNvPr>
          <p:cNvSpPr>
            <a:spLocks noChangeAspect="1"/>
          </p:cNvSpPr>
          <p:nvPr/>
        </p:nvSpPr>
        <p:spPr>
          <a:xfrm>
            <a:off x="6067528" y="224258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Flowchart: Connector 1006">
            <a:extLst>
              <a:ext uri="{FF2B5EF4-FFF2-40B4-BE49-F238E27FC236}">
                <a16:creationId xmlns:a16="http://schemas.microsoft.com/office/drawing/2014/main" id="{0A01383F-084E-3A0B-366A-680A4F962E4D}"/>
              </a:ext>
            </a:extLst>
          </p:cNvPr>
          <p:cNvSpPr>
            <a:spLocks noChangeAspect="1"/>
          </p:cNvSpPr>
          <p:nvPr/>
        </p:nvSpPr>
        <p:spPr>
          <a:xfrm>
            <a:off x="6123468" y="31787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8" name="Flowchart: Connector 1007">
            <a:extLst>
              <a:ext uri="{FF2B5EF4-FFF2-40B4-BE49-F238E27FC236}">
                <a16:creationId xmlns:a16="http://schemas.microsoft.com/office/drawing/2014/main" id="{91965A88-9D59-12AB-20A7-598B6270E097}"/>
              </a:ext>
            </a:extLst>
          </p:cNvPr>
          <p:cNvSpPr>
            <a:spLocks noChangeAspect="1"/>
          </p:cNvSpPr>
          <p:nvPr/>
        </p:nvSpPr>
        <p:spPr>
          <a:xfrm>
            <a:off x="6162132" y="32906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3" name="Flowchart: Connector 1012">
            <a:extLst>
              <a:ext uri="{FF2B5EF4-FFF2-40B4-BE49-F238E27FC236}">
                <a16:creationId xmlns:a16="http://schemas.microsoft.com/office/drawing/2014/main" id="{40DF4326-909F-1A17-511E-600BFBD0082E}"/>
              </a:ext>
            </a:extLst>
          </p:cNvPr>
          <p:cNvSpPr>
            <a:spLocks noChangeAspect="1"/>
          </p:cNvSpPr>
          <p:nvPr/>
        </p:nvSpPr>
        <p:spPr>
          <a:xfrm>
            <a:off x="5797012" y="38591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lowchart: Connector 1018">
            <a:extLst>
              <a:ext uri="{FF2B5EF4-FFF2-40B4-BE49-F238E27FC236}">
                <a16:creationId xmlns:a16="http://schemas.microsoft.com/office/drawing/2014/main" id="{C806F4E7-DCAF-7C97-7106-9BB69C827C4F}"/>
              </a:ext>
            </a:extLst>
          </p:cNvPr>
          <p:cNvSpPr>
            <a:spLocks noChangeAspect="1"/>
          </p:cNvSpPr>
          <p:nvPr/>
        </p:nvSpPr>
        <p:spPr>
          <a:xfrm>
            <a:off x="7442571" y="44582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3" name="Flowchart: Connector 1022">
            <a:extLst>
              <a:ext uri="{FF2B5EF4-FFF2-40B4-BE49-F238E27FC236}">
                <a16:creationId xmlns:a16="http://schemas.microsoft.com/office/drawing/2014/main" id="{8D56101A-8ABA-0618-A8F6-703AB6D034EE}"/>
              </a:ext>
            </a:extLst>
          </p:cNvPr>
          <p:cNvSpPr>
            <a:spLocks noChangeAspect="1"/>
          </p:cNvSpPr>
          <p:nvPr/>
        </p:nvSpPr>
        <p:spPr>
          <a:xfrm>
            <a:off x="8266137" y="38417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lowchart: Connector 1035">
            <a:extLst>
              <a:ext uri="{FF2B5EF4-FFF2-40B4-BE49-F238E27FC236}">
                <a16:creationId xmlns:a16="http://schemas.microsoft.com/office/drawing/2014/main" id="{CCE6D624-48B0-6CE2-4A09-3EAD8C7F9AA8}"/>
              </a:ext>
            </a:extLst>
          </p:cNvPr>
          <p:cNvSpPr>
            <a:spLocks noChangeAspect="1"/>
          </p:cNvSpPr>
          <p:nvPr/>
        </p:nvSpPr>
        <p:spPr>
          <a:xfrm>
            <a:off x="6546369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Flowchart: Connector 1039">
            <a:extLst>
              <a:ext uri="{FF2B5EF4-FFF2-40B4-BE49-F238E27FC236}">
                <a16:creationId xmlns:a16="http://schemas.microsoft.com/office/drawing/2014/main" id="{2E7F266B-D7B1-1F8A-C7FE-9D9BBF9CF4CF}"/>
              </a:ext>
            </a:extLst>
          </p:cNvPr>
          <p:cNvSpPr>
            <a:spLocks noChangeAspect="1"/>
          </p:cNvSpPr>
          <p:nvPr/>
        </p:nvSpPr>
        <p:spPr>
          <a:xfrm>
            <a:off x="4827001" y="35119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Flowchart: Connector 1040">
            <a:extLst>
              <a:ext uri="{FF2B5EF4-FFF2-40B4-BE49-F238E27FC236}">
                <a16:creationId xmlns:a16="http://schemas.microsoft.com/office/drawing/2014/main" id="{68D0F5D4-8342-ED4C-DF0D-FEE37A2895D2}"/>
              </a:ext>
            </a:extLst>
          </p:cNvPr>
          <p:cNvSpPr>
            <a:spLocks noChangeAspect="1"/>
          </p:cNvSpPr>
          <p:nvPr/>
        </p:nvSpPr>
        <p:spPr>
          <a:xfrm>
            <a:off x="6678100" y="290081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Flowchart: Connector 1041">
            <a:extLst>
              <a:ext uri="{FF2B5EF4-FFF2-40B4-BE49-F238E27FC236}">
                <a16:creationId xmlns:a16="http://schemas.microsoft.com/office/drawing/2014/main" id="{47AFF199-0843-9F77-CC9C-26F6FB1EC6D8}"/>
              </a:ext>
            </a:extLst>
          </p:cNvPr>
          <p:cNvSpPr>
            <a:spLocks noChangeAspect="1"/>
          </p:cNvSpPr>
          <p:nvPr/>
        </p:nvSpPr>
        <p:spPr>
          <a:xfrm>
            <a:off x="6544214" y="287227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Flowchart: Connector 1042">
            <a:extLst>
              <a:ext uri="{FF2B5EF4-FFF2-40B4-BE49-F238E27FC236}">
                <a16:creationId xmlns:a16="http://schemas.microsoft.com/office/drawing/2014/main" id="{0D7DFF84-63B0-20BB-FFC0-1283D1718F9A}"/>
              </a:ext>
            </a:extLst>
          </p:cNvPr>
          <p:cNvSpPr>
            <a:spLocks noChangeAspect="1"/>
          </p:cNvSpPr>
          <p:nvPr/>
        </p:nvSpPr>
        <p:spPr>
          <a:xfrm>
            <a:off x="6906153" y="490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Flowchart: Connector 1043">
            <a:extLst>
              <a:ext uri="{FF2B5EF4-FFF2-40B4-BE49-F238E27FC236}">
                <a16:creationId xmlns:a16="http://schemas.microsoft.com/office/drawing/2014/main" id="{FA1A18B3-A24A-CCBC-0828-536790617FF6}"/>
              </a:ext>
            </a:extLst>
          </p:cNvPr>
          <p:cNvSpPr>
            <a:spLocks noChangeAspect="1"/>
          </p:cNvSpPr>
          <p:nvPr/>
        </p:nvSpPr>
        <p:spPr>
          <a:xfrm>
            <a:off x="7177241" y="43037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Flowchart: Connector 1053">
            <a:extLst>
              <a:ext uri="{FF2B5EF4-FFF2-40B4-BE49-F238E27FC236}">
                <a16:creationId xmlns:a16="http://schemas.microsoft.com/office/drawing/2014/main" id="{0F4DA61C-3C9F-FC5F-3BBB-5D5F7B157D39}"/>
              </a:ext>
            </a:extLst>
          </p:cNvPr>
          <p:cNvSpPr>
            <a:spLocks noChangeAspect="1"/>
          </p:cNvSpPr>
          <p:nvPr/>
        </p:nvSpPr>
        <p:spPr>
          <a:xfrm>
            <a:off x="6702864" y="574733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Flowchart: Connector 1054">
            <a:extLst>
              <a:ext uri="{FF2B5EF4-FFF2-40B4-BE49-F238E27FC236}">
                <a16:creationId xmlns:a16="http://schemas.microsoft.com/office/drawing/2014/main" id="{B1DE5A78-54C6-6516-5A7E-6DB221DCC979}"/>
              </a:ext>
            </a:extLst>
          </p:cNvPr>
          <p:cNvSpPr>
            <a:spLocks noChangeAspect="1"/>
          </p:cNvSpPr>
          <p:nvPr/>
        </p:nvSpPr>
        <p:spPr>
          <a:xfrm>
            <a:off x="6026704" y="115706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Flowchart: Connector 1055">
            <a:extLst>
              <a:ext uri="{FF2B5EF4-FFF2-40B4-BE49-F238E27FC236}">
                <a16:creationId xmlns:a16="http://schemas.microsoft.com/office/drawing/2014/main" id="{E76EA620-F8E9-69EB-D5E9-42571648D9B4}"/>
              </a:ext>
            </a:extLst>
          </p:cNvPr>
          <p:cNvSpPr>
            <a:spLocks noChangeAspect="1"/>
          </p:cNvSpPr>
          <p:nvPr/>
        </p:nvSpPr>
        <p:spPr>
          <a:xfrm>
            <a:off x="4468943" y="12720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Flowchart: Connector 1056">
            <a:extLst>
              <a:ext uri="{FF2B5EF4-FFF2-40B4-BE49-F238E27FC236}">
                <a16:creationId xmlns:a16="http://schemas.microsoft.com/office/drawing/2014/main" id="{8CAF7AC5-5CEF-AD83-45A8-F28A7F8099C6}"/>
              </a:ext>
            </a:extLst>
          </p:cNvPr>
          <p:cNvSpPr>
            <a:spLocks noChangeAspect="1"/>
          </p:cNvSpPr>
          <p:nvPr/>
        </p:nvSpPr>
        <p:spPr>
          <a:xfrm>
            <a:off x="3527225" y="232790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Flowchart: Connector 1057">
            <a:extLst>
              <a:ext uri="{FF2B5EF4-FFF2-40B4-BE49-F238E27FC236}">
                <a16:creationId xmlns:a16="http://schemas.microsoft.com/office/drawing/2014/main" id="{5EF3F337-E041-BE4D-1425-6F9612B380DF}"/>
              </a:ext>
            </a:extLst>
          </p:cNvPr>
          <p:cNvSpPr>
            <a:spLocks noChangeAspect="1"/>
          </p:cNvSpPr>
          <p:nvPr/>
        </p:nvSpPr>
        <p:spPr>
          <a:xfrm>
            <a:off x="3471728" y="22226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9" name="Flowchart: Connector 1058">
            <a:extLst>
              <a:ext uri="{FF2B5EF4-FFF2-40B4-BE49-F238E27FC236}">
                <a16:creationId xmlns:a16="http://schemas.microsoft.com/office/drawing/2014/main" id="{7AEC5C8F-CB90-9550-9202-FF41885ECCDE}"/>
              </a:ext>
            </a:extLst>
          </p:cNvPr>
          <p:cNvSpPr>
            <a:spLocks noChangeAspect="1"/>
          </p:cNvSpPr>
          <p:nvPr/>
        </p:nvSpPr>
        <p:spPr>
          <a:xfrm>
            <a:off x="4792052" y="21202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0" name="Flowchart: Connector 1059">
            <a:extLst>
              <a:ext uri="{FF2B5EF4-FFF2-40B4-BE49-F238E27FC236}">
                <a16:creationId xmlns:a16="http://schemas.microsoft.com/office/drawing/2014/main" id="{BF616A16-7909-804E-AFA1-4A44C7E79D54}"/>
              </a:ext>
            </a:extLst>
          </p:cNvPr>
          <p:cNvSpPr>
            <a:spLocks noChangeAspect="1"/>
          </p:cNvSpPr>
          <p:nvPr/>
        </p:nvSpPr>
        <p:spPr>
          <a:xfrm>
            <a:off x="4681548" y="20715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14:cNvPr>
              <p14:cNvContentPartPr/>
              <p14:nvPr/>
            </p14:nvContentPartPr>
            <p14:xfrm>
              <a:off x="4971795" y="5962140"/>
              <a:ext cx="360" cy="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67475" y="59578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6" name="Flowchart: Connector 1065">
            <a:extLst>
              <a:ext uri="{FF2B5EF4-FFF2-40B4-BE49-F238E27FC236}">
                <a16:creationId xmlns:a16="http://schemas.microsoft.com/office/drawing/2014/main" id="{43C4CDF2-5FE1-6CC7-52E7-A05B99761EEB}"/>
              </a:ext>
            </a:extLst>
          </p:cNvPr>
          <p:cNvSpPr>
            <a:spLocks noChangeAspect="1"/>
          </p:cNvSpPr>
          <p:nvPr/>
        </p:nvSpPr>
        <p:spPr>
          <a:xfrm>
            <a:off x="7552904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Flowchart: Connector 1066">
            <a:extLst>
              <a:ext uri="{FF2B5EF4-FFF2-40B4-BE49-F238E27FC236}">
                <a16:creationId xmlns:a16="http://schemas.microsoft.com/office/drawing/2014/main" id="{9418C8AA-65DF-735E-3FE2-E448321A3438}"/>
              </a:ext>
            </a:extLst>
          </p:cNvPr>
          <p:cNvSpPr>
            <a:spLocks noChangeAspect="1"/>
          </p:cNvSpPr>
          <p:nvPr/>
        </p:nvSpPr>
        <p:spPr>
          <a:xfrm>
            <a:off x="7543185" y="1890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Flowchart: Connector 1067">
            <a:extLst>
              <a:ext uri="{FF2B5EF4-FFF2-40B4-BE49-F238E27FC236}">
                <a16:creationId xmlns:a16="http://schemas.microsoft.com/office/drawing/2014/main" id="{70C94C9F-81A2-9189-FEC5-2F5FA807C34B}"/>
              </a:ext>
            </a:extLst>
          </p:cNvPr>
          <p:cNvSpPr>
            <a:spLocks noChangeAspect="1"/>
          </p:cNvSpPr>
          <p:nvPr/>
        </p:nvSpPr>
        <p:spPr>
          <a:xfrm>
            <a:off x="7257168" y="383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Flowchart: Connector 1068">
            <a:extLst>
              <a:ext uri="{FF2B5EF4-FFF2-40B4-BE49-F238E27FC236}">
                <a16:creationId xmlns:a16="http://schemas.microsoft.com/office/drawing/2014/main" id="{467AB807-E6CF-FE7B-237B-1E1DBF88CCC1}"/>
              </a:ext>
            </a:extLst>
          </p:cNvPr>
          <p:cNvSpPr>
            <a:spLocks noChangeAspect="1"/>
          </p:cNvSpPr>
          <p:nvPr/>
        </p:nvSpPr>
        <p:spPr>
          <a:xfrm>
            <a:off x="4527194" y="3871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0" name="Flowchart: Connector 1069">
            <a:extLst>
              <a:ext uri="{FF2B5EF4-FFF2-40B4-BE49-F238E27FC236}">
                <a16:creationId xmlns:a16="http://schemas.microsoft.com/office/drawing/2014/main" id="{0D8567E0-A6E5-82CC-2ED7-38D6071B484D}"/>
              </a:ext>
            </a:extLst>
          </p:cNvPr>
          <p:cNvSpPr>
            <a:spLocks noChangeAspect="1"/>
          </p:cNvSpPr>
          <p:nvPr/>
        </p:nvSpPr>
        <p:spPr>
          <a:xfrm>
            <a:off x="3473772" y="328706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1" name="Flowchart: Connector 1070">
            <a:extLst>
              <a:ext uri="{FF2B5EF4-FFF2-40B4-BE49-F238E27FC236}">
                <a16:creationId xmlns:a16="http://schemas.microsoft.com/office/drawing/2014/main" id="{DA9C78A5-0D75-7344-7872-B7F16F379E22}"/>
              </a:ext>
            </a:extLst>
          </p:cNvPr>
          <p:cNvSpPr>
            <a:spLocks noChangeAspect="1"/>
          </p:cNvSpPr>
          <p:nvPr/>
        </p:nvSpPr>
        <p:spPr>
          <a:xfrm>
            <a:off x="3494990" y="348326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lowchart: Connector 1071">
            <a:extLst>
              <a:ext uri="{FF2B5EF4-FFF2-40B4-BE49-F238E27FC236}">
                <a16:creationId xmlns:a16="http://schemas.microsoft.com/office/drawing/2014/main" id="{3549BAEF-6EAE-28FB-7AD7-76C94CD46DF4}"/>
              </a:ext>
            </a:extLst>
          </p:cNvPr>
          <p:cNvSpPr>
            <a:spLocks noChangeAspect="1"/>
          </p:cNvSpPr>
          <p:nvPr/>
        </p:nvSpPr>
        <p:spPr>
          <a:xfrm>
            <a:off x="3486514" y="3683912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3" name="Flowchart: Connector 1072">
            <a:extLst>
              <a:ext uri="{FF2B5EF4-FFF2-40B4-BE49-F238E27FC236}">
                <a16:creationId xmlns:a16="http://schemas.microsoft.com/office/drawing/2014/main" id="{12F44666-3221-AEA0-6382-4A5978D2E314}"/>
              </a:ext>
            </a:extLst>
          </p:cNvPr>
          <p:cNvSpPr>
            <a:spLocks noChangeAspect="1"/>
          </p:cNvSpPr>
          <p:nvPr/>
        </p:nvSpPr>
        <p:spPr>
          <a:xfrm>
            <a:off x="5807967" y="181030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4EAD062A-5645-07D4-0A28-E5CB39813895}"/>
              </a:ext>
            </a:extLst>
          </p:cNvPr>
          <p:cNvSpPr>
            <a:spLocks noChangeAspect="1"/>
          </p:cNvSpPr>
          <p:nvPr/>
        </p:nvSpPr>
        <p:spPr>
          <a:xfrm>
            <a:off x="4860721" y="22088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EB174CF9-2004-DCEB-53EA-74B3AA06A91E}"/>
              </a:ext>
            </a:extLst>
          </p:cNvPr>
          <p:cNvSpPr txBox="1"/>
          <p:nvPr/>
        </p:nvSpPr>
        <p:spPr>
          <a:xfrm>
            <a:off x="8647610" y="1036319"/>
            <a:ext cx="3006653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 Normal Red</a:t>
            </a:r>
          </a:p>
          <a:p>
            <a:endParaRPr lang="en-US" sz="800" dirty="0"/>
          </a:p>
          <a:p>
            <a:r>
              <a:rPr lang="en-US" sz="1200" dirty="0"/>
              <a:t> Normal Blue</a:t>
            </a:r>
          </a:p>
          <a:p>
            <a:endParaRPr lang="en-US" sz="800" dirty="0"/>
          </a:p>
          <a:p>
            <a:r>
              <a:rPr lang="en-US" sz="1200" dirty="0"/>
              <a:t> Could be either a Red or Blue or both (or maybe a distortion)</a:t>
            </a:r>
          </a:p>
          <a:p>
            <a:endParaRPr lang="en-US" sz="800" dirty="0"/>
          </a:p>
          <a:p>
            <a:r>
              <a:rPr lang="en-US" sz="1200" dirty="0"/>
              <a:t> Red Atoms too close</a:t>
            </a:r>
          </a:p>
          <a:p>
            <a:endParaRPr lang="en-US" sz="800" dirty="0"/>
          </a:p>
          <a:p>
            <a:r>
              <a:rPr lang="en-US" sz="1200" dirty="0"/>
              <a:t> Blue Atoms too close</a:t>
            </a:r>
          </a:p>
          <a:p>
            <a:endParaRPr lang="en-US" sz="800" dirty="0"/>
          </a:p>
          <a:p>
            <a:r>
              <a:rPr lang="en-US" sz="1200" dirty="0"/>
              <a:t> Potential Blue atoms (spots not bright – bumps instead).</a:t>
            </a:r>
          </a:p>
          <a:p>
            <a:endParaRPr lang="en-US" sz="800" dirty="0"/>
          </a:p>
          <a:p>
            <a:r>
              <a:rPr lang="en-US" sz="1200" dirty="0"/>
              <a:t> Potential Red atom (same as above).</a:t>
            </a:r>
          </a:p>
          <a:p>
            <a:endParaRPr lang="en-US" sz="12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F8B07F-8D45-07CB-F4CC-2B46524F3D8B}"/>
              </a:ext>
            </a:extLst>
          </p:cNvPr>
          <p:cNvSpPr>
            <a:spLocks noChangeAspect="1"/>
          </p:cNvSpPr>
          <p:nvPr/>
        </p:nvSpPr>
        <p:spPr>
          <a:xfrm>
            <a:off x="4407745" y="164141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D10D758-BCF9-9581-0ADE-53705D7E9420}"/>
              </a:ext>
            </a:extLst>
          </p:cNvPr>
          <p:cNvSpPr>
            <a:spLocks noChangeAspect="1"/>
          </p:cNvSpPr>
          <p:nvPr/>
        </p:nvSpPr>
        <p:spPr>
          <a:xfrm>
            <a:off x="4402717" y="176132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8" name="Flowchart: Connector 927">
            <a:extLst>
              <a:ext uri="{FF2B5EF4-FFF2-40B4-BE49-F238E27FC236}">
                <a16:creationId xmlns:a16="http://schemas.microsoft.com/office/drawing/2014/main" id="{EF0AEED7-2535-2D0A-A7D4-6705B9BCD729}"/>
              </a:ext>
            </a:extLst>
          </p:cNvPr>
          <p:cNvSpPr>
            <a:spLocks noChangeAspect="1"/>
          </p:cNvSpPr>
          <p:nvPr/>
        </p:nvSpPr>
        <p:spPr>
          <a:xfrm>
            <a:off x="4658924" y="143968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9" name="Flowchart: Connector 928">
            <a:extLst>
              <a:ext uri="{FF2B5EF4-FFF2-40B4-BE49-F238E27FC236}">
                <a16:creationId xmlns:a16="http://schemas.microsoft.com/office/drawing/2014/main" id="{729893BE-2B71-3377-2354-C394943E320D}"/>
              </a:ext>
            </a:extLst>
          </p:cNvPr>
          <p:cNvSpPr>
            <a:spLocks noChangeAspect="1"/>
          </p:cNvSpPr>
          <p:nvPr/>
        </p:nvSpPr>
        <p:spPr>
          <a:xfrm>
            <a:off x="5270150" y="36085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4" name="Flowchart: Connector 953">
            <a:extLst>
              <a:ext uri="{FF2B5EF4-FFF2-40B4-BE49-F238E27FC236}">
                <a16:creationId xmlns:a16="http://schemas.microsoft.com/office/drawing/2014/main" id="{402A7422-3DC0-A9BD-6449-224E38CE5D7F}"/>
              </a:ext>
            </a:extLst>
          </p:cNvPr>
          <p:cNvSpPr>
            <a:spLocks noChangeAspect="1"/>
          </p:cNvSpPr>
          <p:nvPr/>
        </p:nvSpPr>
        <p:spPr>
          <a:xfrm>
            <a:off x="5477553" y="286374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8" name="Flowchart: Connector 957">
            <a:extLst>
              <a:ext uri="{FF2B5EF4-FFF2-40B4-BE49-F238E27FC236}">
                <a16:creationId xmlns:a16="http://schemas.microsoft.com/office/drawing/2014/main" id="{926385AF-66A8-3F1E-B536-C6E79A883B51}"/>
              </a:ext>
            </a:extLst>
          </p:cNvPr>
          <p:cNvSpPr>
            <a:spLocks noChangeAspect="1"/>
          </p:cNvSpPr>
          <p:nvPr/>
        </p:nvSpPr>
        <p:spPr>
          <a:xfrm>
            <a:off x="5197529" y="251539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9" name="Flowchart: Connector 958">
            <a:extLst>
              <a:ext uri="{FF2B5EF4-FFF2-40B4-BE49-F238E27FC236}">
                <a16:creationId xmlns:a16="http://schemas.microsoft.com/office/drawing/2014/main" id="{AAE11D69-74AE-C96A-C832-13010E54E79B}"/>
              </a:ext>
            </a:extLst>
          </p:cNvPr>
          <p:cNvSpPr>
            <a:spLocks noChangeAspect="1"/>
          </p:cNvSpPr>
          <p:nvPr/>
        </p:nvSpPr>
        <p:spPr>
          <a:xfrm>
            <a:off x="4962909" y="2837388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1" name="Flowchart: Connector 960">
            <a:extLst>
              <a:ext uri="{FF2B5EF4-FFF2-40B4-BE49-F238E27FC236}">
                <a16:creationId xmlns:a16="http://schemas.microsoft.com/office/drawing/2014/main" id="{898D7761-E496-9CDA-F46A-EC69E9F9649A}"/>
              </a:ext>
            </a:extLst>
          </p:cNvPr>
          <p:cNvSpPr>
            <a:spLocks noChangeAspect="1"/>
          </p:cNvSpPr>
          <p:nvPr/>
        </p:nvSpPr>
        <p:spPr>
          <a:xfrm>
            <a:off x="4808408" y="277823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9" name="Flowchart: Connector 998">
            <a:extLst>
              <a:ext uri="{FF2B5EF4-FFF2-40B4-BE49-F238E27FC236}">
                <a16:creationId xmlns:a16="http://schemas.microsoft.com/office/drawing/2014/main" id="{C9A374BC-BB1B-53B7-94C7-5C4CAA171525}"/>
              </a:ext>
            </a:extLst>
          </p:cNvPr>
          <p:cNvSpPr>
            <a:spLocks noChangeAspect="1"/>
          </p:cNvSpPr>
          <p:nvPr/>
        </p:nvSpPr>
        <p:spPr>
          <a:xfrm>
            <a:off x="8692440" y="2562527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1" name="Flowchart: Connector 1000">
            <a:extLst>
              <a:ext uri="{FF2B5EF4-FFF2-40B4-BE49-F238E27FC236}">
                <a16:creationId xmlns:a16="http://schemas.microsoft.com/office/drawing/2014/main" id="{A08DC3D2-7CEA-F65E-7F82-9B638A2FDB60}"/>
              </a:ext>
            </a:extLst>
          </p:cNvPr>
          <p:cNvSpPr>
            <a:spLocks noChangeAspect="1"/>
          </p:cNvSpPr>
          <p:nvPr/>
        </p:nvSpPr>
        <p:spPr>
          <a:xfrm>
            <a:off x="8689943" y="178364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2" name="Flowchart: Connector 1001">
            <a:extLst>
              <a:ext uri="{FF2B5EF4-FFF2-40B4-BE49-F238E27FC236}">
                <a16:creationId xmlns:a16="http://schemas.microsoft.com/office/drawing/2014/main" id="{9DF20B0E-DB63-DDE9-4C6D-C115390AFE6F}"/>
              </a:ext>
            </a:extLst>
          </p:cNvPr>
          <p:cNvSpPr>
            <a:spLocks noChangeAspect="1"/>
          </p:cNvSpPr>
          <p:nvPr/>
        </p:nvSpPr>
        <p:spPr>
          <a:xfrm>
            <a:off x="8700056" y="14602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Flowchart: Connector 1002">
            <a:extLst>
              <a:ext uri="{FF2B5EF4-FFF2-40B4-BE49-F238E27FC236}">
                <a16:creationId xmlns:a16="http://schemas.microsoft.com/office/drawing/2014/main" id="{AF1188B0-0651-6B35-7002-7EC97D77A5EB}"/>
              </a:ext>
            </a:extLst>
          </p:cNvPr>
          <p:cNvSpPr>
            <a:spLocks noChangeAspect="1"/>
          </p:cNvSpPr>
          <p:nvPr/>
        </p:nvSpPr>
        <p:spPr>
          <a:xfrm>
            <a:off x="8697798" y="11744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4" name="Flowchart: Connector 1003">
            <a:extLst>
              <a:ext uri="{FF2B5EF4-FFF2-40B4-BE49-F238E27FC236}">
                <a16:creationId xmlns:a16="http://schemas.microsoft.com/office/drawing/2014/main" id="{C49ACA77-FEF3-B04F-458E-D2D321D61EBE}"/>
              </a:ext>
            </a:extLst>
          </p:cNvPr>
          <p:cNvSpPr>
            <a:spLocks noChangeAspect="1"/>
          </p:cNvSpPr>
          <p:nvPr/>
        </p:nvSpPr>
        <p:spPr>
          <a:xfrm>
            <a:off x="8692460" y="22513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5" name="Flowchart: Connector 1004">
            <a:extLst>
              <a:ext uri="{FF2B5EF4-FFF2-40B4-BE49-F238E27FC236}">
                <a16:creationId xmlns:a16="http://schemas.microsoft.com/office/drawing/2014/main" id="{9774E3A5-43D1-9035-D8F2-69D237C43EBE}"/>
              </a:ext>
            </a:extLst>
          </p:cNvPr>
          <p:cNvSpPr>
            <a:spLocks noChangeAspect="1"/>
          </p:cNvSpPr>
          <p:nvPr/>
        </p:nvSpPr>
        <p:spPr>
          <a:xfrm>
            <a:off x="8687240" y="287673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6" name="Flowchart: Connector 1005">
            <a:extLst>
              <a:ext uri="{FF2B5EF4-FFF2-40B4-BE49-F238E27FC236}">
                <a16:creationId xmlns:a16="http://schemas.microsoft.com/office/drawing/2014/main" id="{531CDAA7-F69E-27B7-4ABC-CF37F267DB1B}"/>
              </a:ext>
            </a:extLst>
          </p:cNvPr>
          <p:cNvSpPr>
            <a:spLocks noChangeAspect="1"/>
          </p:cNvSpPr>
          <p:nvPr/>
        </p:nvSpPr>
        <p:spPr>
          <a:xfrm>
            <a:off x="7687550" y="4465054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2" name="Flowchart: Connector 1011">
            <a:extLst>
              <a:ext uri="{FF2B5EF4-FFF2-40B4-BE49-F238E27FC236}">
                <a16:creationId xmlns:a16="http://schemas.microsoft.com/office/drawing/2014/main" id="{B802C1D4-4FE1-22F2-3F1D-6B752E98B406}"/>
              </a:ext>
            </a:extLst>
          </p:cNvPr>
          <p:cNvSpPr>
            <a:spLocks noChangeAspect="1"/>
          </p:cNvSpPr>
          <p:nvPr/>
        </p:nvSpPr>
        <p:spPr>
          <a:xfrm>
            <a:off x="7712349" y="45377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lowchart: Connector 1038">
            <a:extLst>
              <a:ext uri="{FF2B5EF4-FFF2-40B4-BE49-F238E27FC236}">
                <a16:creationId xmlns:a16="http://schemas.microsoft.com/office/drawing/2014/main" id="{F71682D8-DD2B-2736-F9D8-EA9A639F5B70}"/>
              </a:ext>
            </a:extLst>
          </p:cNvPr>
          <p:cNvSpPr>
            <a:spLocks noChangeAspect="1"/>
          </p:cNvSpPr>
          <p:nvPr/>
        </p:nvSpPr>
        <p:spPr>
          <a:xfrm>
            <a:off x="4117466" y="205840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Flowchart: Connector 1044">
            <a:extLst>
              <a:ext uri="{FF2B5EF4-FFF2-40B4-BE49-F238E27FC236}">
                <a16:creationId xmlns:a16="http://schemas.microsoft.com/office/drawing/2014/main" id="{12A020A3-EF0D-9E89-07DE-E2B794FB8D9E}"/>
              </a:ext>
            </a:extLst>
          </p:cNvPr>
          <p:cNvSpPr>
            <a:spLocks noChangeAspect="1"/>
          </p:cNvSpPr>
          <p:nvPr/>
        </p:nvSpPr>
        <p:spPr>
          <a:xfrm>
            <a:off x="4122267" y="216813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lowchart: Connector 1045">
            <a:extLst>
              <a:ext uri="{FF2B5EF4-FFF2-40B4-BE49-F238E27FC236}">
                <a16:creationId xmlns:a16="http://schemas.microsoft.com/office/drawing/2014/main" id="{94A498F0-F58F-477E-6783-28A29549E799}"/>
              </a:ext>
            </a:extLst>
          </p:cNvPr>
          <p:cNvSpPr>
            <a:spLocks noChangeAspect="1"/>
          </p:cNvSpPr>
          <p:nvPr/>
        </p:nvSpPr>
        <p:spPr>
          <a:xfrm>
            <a:off x="5863899" y="288233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Flowchart: Connector 1046">
            <a:extLst>
              <a:ext uri="{FF2B5EF4-FFF2-40B4-BE49-F238E27FC236}">
                <a16:creationId xmlns:a16="http://schemas.microsoft.com/office/drawing/2014/main" id="{D177EDA8-091F-A9F0-762D-9B4DA7B5916A}"/>
              </a:ext>
            </a:extLst>
          </p:cNvPr>
          <p:cNvSpPr>
            <a:spLocks noChangeAspect="1"/>
          </p:cNvSpPr>
          <p:nvPr/>
        </p:nvSpPr>
        <p:spPr>
          <a:xfrm>
            <a:off x="5983737" y="295873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1" name="Flowchart: Connector 1080">
            <a:extLst>
              <a:ext uri="{FF2B5EF4-FFF2-40B4-BE49-F238E27FC236}">
                <a16:creationId xmlns:a16="http://schemas.microsoft.com/office/drawing/2014/main" id="{CA659BA4-3675-FBDD-711D-E985AA96D236}"/>
              </a:ext>
            </a:extLst>
          </p:cNvPr>
          <p:cNvSpPr>
            <a:spLocks noChangeAspect="1"/>
          </p:cNvSpPr>
          <p:nvPr/>
        </p:nvSpPr>
        <p:spPr>
          <a:xfrm>
            <a:off x="6938495" y="21402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2" name="Flowchart: Connector 1081">
            <a:extLst>
              <a:ext uri="{FF2B5EF4-FFF2-40B4-BE49-F238E27FC236}">
                <a16:creationId xmlns:a16="http://schemas.microsoft.com/office/drawing/2014/main" id="{FD4D33CE-7D36-E348-00F3-AC2CD5433DB1}"/>
              </a:ext>
            </a:extLst>
          </p:cNvPr>
          <p:cNvSpPr>
            <a:spLocks noChangeAspect="1"/>
          </p:cNvSpPr>
          <p:nvPr/>
        </p:nvSpPr>
        <p:spPr>
          <a:xfrm>
            <a:off x="6899922" y="192557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3" name="Flowchart: Connector 1082">
            <a:extLst>
              <a:ext uri="{FF2B5EF4-FFF2-40B4-BE49-F238E27FC236}">
                <a16:creationId xmlns:a16="http://schemas.microsoft.com/office/drawing/2014/main" id="{62036DDA-DB28-42F0-BCF5-BB984D932DEB}"/>
              </a:ext>
            </a:extLst>
          </p:cNvPr>
          <p:cNvSpPr>
            <a:spLocks noChangeAspect="1"/>
          </p:cNvSpPr>
          <p:nvPr/>
        </p:nvSpPr>
        <p:spPr>
          <a:xfrm>
            <a:off x="6887728" y="202160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4" name="Flowchart: Connector 1083">
            <a:extLst>
              <a:ext uri="{FF2B5EF4-FFF2-40B4-BE49-F238E27FC236}">
                <a16:creationId xmlns:a16="http://schemas.microsoft.com/office/drawing/2014/main" id="{DF075AFB-91E7-C0BC-5601-11A49D2187AE}"/>
              </a:ext>
            </a:extLst>
          </p:cNvPr>
          <p:cNvSpPr>
            <a:spLocks noChangeAspect="1"/>
          </p:cNvSpPr>
          <p:nvPr/>
        </p:nvSpPr>
        <p:spPr>
          <a:xfrm>
            <a:off x="8693926" y="3364059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6" name="Flowchart: Connector 1085">
            <a:extLst>
              <a:ext uri="{FF2B5EF4-FFF2-40B4-BE49-F238E27FC236}">
                <a16:creationId xmlns:a16="http://schemas.microsoft.com/office/drawing/2014/main" id="{82147966-5EE5-015D-EAFE-1F1ACC4DB815}"/>
              </a:ext>
            </a:extLst>
          </p:cNvPr>
          <p:cNvSpPr>
            <a:spLocks noChangeAspect="1"/>
          </p:cNvSpPr>
          <p:nvPr/>
        </p:nvSpPr>
        <p:spPr>
          <a:xfrm>
            <a:off x="6931426" y="302110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7" name="Flowchart: Connector 1086">
            <a:extLst>
              <a:ext uri="{FF2B5EF4-FFF2-40B4-BE49-F238E27FC236}">
                <a16:creationId xmlns:a16="http://schemas.microsoft.com/office/drawing/2014/main" id="{4C94AC8E-CEB2-B42E-6D5D-511A1DE1E78E}"/>
              </a:ext>
            </a:extLst>
          </p:cNvPr>
          <p:cNvSpPr>
            <a:spLocks noChangeAspect="1"/>
          </p:cNvSpPr>
          <p:nvPr/>
        </p:nvSpPr>
        <p:spPr>
          <a:xfrm>
            <a:off x="6941143" y="291374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CC056B6B-6C8F-8A5F-A22A-ECE923391A10}"/>
              </a:ext>
            </a:extLst>
          </p:cNvPr>
          <p:cNvSpPr>
            <a:spLocks noChangeAspect="1"/>
          </p:cNvSpPr>
          <p:nvPr/>
        </p:nvSpPr>
        <p:spPr>
          <a:xfrm>
            <a:off x="6935268" y="31405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8F42485-17B6-EE9A-99B0-3663D5F49A3A}"/>
              </a:ext>
            </a:extLst>
          </p:cNvPr>
          <p:cNvSpPr>
            <a:spLocks noChangeAspect="1"/>
          </p:cNvSpPr>
          <p:nvPr/>
        </p:nvSpPr>
        <p:spPr>
          <a:xfrm>
            <a:off x="5983078" y="205728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FCDC7AFB-C2D7-B576-5A8B-E677F26BA4FF}"/>
              </a:ext>
            </a:extLst>
          </p:cNvPr>
          <p:cNvSpPr>
            <a:spLocks noChangeAspect="1"/>
          </p:cNvSpPr>
          <p:nvPr/>
        </p:nvSpPr>
        <p:spPr>
          <a:xfrm>
            <a:off x="6031123" y="212559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B4128AB9-E497-C9AE-507D-FA908294AB43}"/>
              </a:ext>
            </a:extLst>
          </p:cNvPr>
          <p:cNvSpPr>
            <a:spLocks noChangeAspect="1"/>
          </p:cNvSpPr>
          <p:nvPr/>
        </p:nvSpPr>
        <p:spPr>
          <a:xfrm>
            <a:off x="6174657" y="214224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B0A42E6C-F27E-E17F-AA81-838C44F54146}"/>
                  </a:ext>
                </a:extLst>
              </p14:cNvPr>
              <p14:cNvContentPartPr/>
              <p14:nvPr/>
            </p14:nvContentPartPr>
            <p14:xfrm>
              <a:off x="5946818" y="2018595"/>
              <a:ext cx="168840" cy="2023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B0A42E6C-F27E-E17F-AA81-838C44F541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37818" y="2009955"/>
                <a:ext cx="18648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id="{76E8C7F3-4C16-4648-682D-281D504CC340}"/>
              </a:ext>
            </a:extLst>
          </p:cNvPr>
          <p:cNvSpPr>
            <a:spLocks noChangeAspect="1"/>
          </p:cNvSpPr>
          <p:nvPr/>
        </p:nvSpPr>
        <p:spPr>
          <a:xfrm>
            <a:off x="6796295" y="46761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FB3DF19A-D6D2-7C39-5153-7908F9E7E62E}"/>
              </a:ext>
            </a:extLst>
          </p:cNvPr>
          <p:cNvSpPr>
            <a:spLocks noChangeAspect="1"/>
          </p:cNvSpPr>
          <p:nvPr/>
        </p:nvSpPr>
        <p:spPr>
          <a:xfrm>
            <a:off x="7307148" y="46950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id="{0C9DC2BA-3F3D-3E96-BE05-CE63DD2B5A90}"/>
              </a:ext>
            </a:extLst>
          </p:cNvPr>
          <p:cNvSpPr>
            <a:spLocks noChangeAspect="1"/>
          </p:cNvSpPr>
          <p:nvPr/>
        </p:nvSpPr>
        <p:spPr>
          <a:xfrm>
            <a:off x="5622882" y="5108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id="{51993B4C-DA96-C2E8-F277-A4701CDE9B8F}"/>
              </a:ext>
            </a:extLst>
          </p:cNvPr>
          <p:cNvSpPr>
            <a:spLocks noChangeAspect="1"/>
          </p:cNvSpPr>
          <p:nvPr/>
        </p:nvSpPr>
        <p:spPr>
          <a:xfrm>
            <a:off x="5622085" y="5220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id="{70706F93-937A-4307-9680-C01919DACBED}"/>
              </a:ext>
            </a:extLst>
          </p:cNvPr>
          <p:cNvSpPr>
            <a:spLocks noChangeAspect="1"/>
          </p:cNvSpPr>
          <p:nvPr/>
        </p:nvSpPr>
        <p:spPr>
          <a:xfrm>
            <a:off x="5606844" y="533612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" name="Flowchart: Connector 515">
            <a:extLst>
              <a:ext uri="{FF2B5EF4-FFF2-40B4-BE49-F238E27FC236}">
                <a16:creationId xmlns:a16="http://schemas.microsoft.com/office/drawing/2014/main" id="{29FCEA5A-218C-CA43-EEB7-2B990C9A9975}"/>
              </a:ext>
            </a:extLst>
          </p:cNvPr>
          <p:cNvSpPr>
            <a:spLocks noChangeAspect="1"/>
          </p:cNvSpPr>
          <p:nvPr/>
        </p:nvSpPr>
        <p:spPr>
          <a:xfrm>
            <a:off x="5503039" y="513631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5" name="Flowchart: Connector 524">
            <a:extLst>
              <a:ext uri="{FF2B5EF4-FFF2-40B4-BE49-F238E27FC236}">
                <a16:creationId xmlns:a16="http://schemas.microsoft.com/office/drawing/2014/main" id="{C3710342-D4A5-693C-6EF9-16E27F74C23C}"/>
              </a:ext>
            </a:extLst>
          </p:cNvPr>
          <p:cNvSpPr>
            <a:spLocks noChangeAspect="1"/>
          </p:cNvSpPr>
          <p:nvPr/>
        </p:nvSpPr>
        <p:spPr>
          <a:xfrm>
            <a:off x="5491680" y="526770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1" name="Flowchart: Connector 650">
            <a:extLst>
              <a:ext uri="{FF2B5EF4-FFF2-40B4-BE49-F238E27FC236}">
                <a16:creationId xmlns:a16="http://schemas.microsoft.com/office/drawing/2014/main" id="{73809F88-168B-D750-C14E-37477ECFE0C3}"/>
              </a:ext>
            </a:extLst>
          </p:cNvPr>
          <p:cNvSpPr>
            <a:spLocks noChangeAspect="1"/>
          </p:cNvSpPr>
          <p:nvPr/>
        </p:nvSpPr>
        <p:spPr>
          <a:xfrm>
            <a:off x="5332941" y="519368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9" name="Flowchart: Connector 1118">
            <a:extLst>
              <a:ext uri="{FF2B5EF4-FFF2-40B4-BE49-F238E27FC236}">
                <a16:creationId xmlns:a16="http://schemas.microsoft.com/office/drawing/2014/main" id="{C7E25818-1431-845E-CE83-31D566AD020F}"/>
              </a:ext>
            </a:extLst>
          </p:cNvPr>
          <p:cNvSpPr>
            <a:spLocks noChangeAspect="1"/>
          </p:cNvSpPr>
          <p:nvPr/>
        </p:nvSpPr>
        <p:spPr>
          <a:xfrm>
            <a:off x="6189706" y="54185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lowchart: Connector 1121">
            <a:extLst>
              <a:ext uri="{FF2B5EF4-FFF2-40B4-BE49-F238E27FC236}">
                <a16:creationId xmlns:a16="http://schemas.microsoft.com/office/drawing/2014/main" id="{830DAEA4-F7EA-32FA-538E-BFADC3A88C6B}"/>
              </a:ext>
            </a:extLst>
          </p:cNvPr>
          <p:cNvSpPr>
            <a:spLocks noChangeAspect="1"/>
          </p:cNvSpPr>
          <p:nvPr/>
        </p:nvSpPr>
        <p:spPr>
          <a:xfrm>
            <a:off x="6072423" y="548495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4" name="Flowchart: Connector 1123">
            <a:extLst>
              <a:ext uri="{FF2B5EF4-FFF2-40B4-BE49-F238E27FC236}">
                <a16:creationId xmlns:a16="http://schemas.microsoft.com/office/drawing/2014/main" id="{E8B54D44-D768-961C-5A1C-E781579C7BF5}"/>
              </a:ext>
            </a:extLst>
          </p:cNvPr>
          <p:cNvSpPr>
            <a:spLocks noChangeAspect="1"/>
          </p:cNvSpPr>
          <p:nvPr/>
        </p:nvSpPr>
        <p:spPr>
          <a:xfrm>
            <a:off x="6837092" y="5253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lowchart: Connector 1124">
            <a:extLst>
              <a:ext uri="{FF2B5EF4-FFF2-40B4-BE49-F238E27FC236}">
                <a16:creationId xmlns:a16="http://schemas.microsoft.com/office/drawing/2014/main" id="{A07C5312-F5D7-4100-0C8E-DFC625E421A0}"/>
              </a:ext>
            </a:extLst>
          </p:cNvPr>
          <p:cNvSpPr>
            <a:spLocks noChangeAspect="1"/>
          </p:cNvSpPr>
          <p:nvPr/>
        </p:nvSpPr>
        <p:spPr>
          <a:xfrm>
            <a:off x="6836295" y="5365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6" name="Flowchart: Connector 1125">
            <a:extLst>
              <a:ext uri="{FF2B5EF4-FFF2-40B4-BE49-F238E27FC236}">
                <a16:creationId xmlns:a16="http://schemas.microsoft.com/office/drawing/2014/main" id="{ED9ADAE9-29C6-5BF3-6117-23356E42BAD1}"/>
              </a:ext>
            </a:extLst>
          </p:cNvPr>
          <p:cNvSpPr>
            <a:spLocks noChangeAspect="1"/>
          </p:cNvSpPr>
          <p:nvPr/>
        </p:nvSpPr>
        <p:spPr>
          <a:xfrm>
            <a:off x="6826787" y="550725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" name="Flowchart: Connector 1126">
            <a:extLst>
              <a:ext uri="{FF2B5EF4-FFF2-40B4-BE49-F238E27FC236}">
                <a16:creationId xmlns:a16="http://schemas.microsoft.com/office/drawing/2014/main" id="{F2F24F69-2BBB-ACDC-71FF-F4656DE1D207}"/>
              </a:ext>
            </a:extLst>
          </p:cNvPr>
          <p:cNvSpPr>
            <a:spLocks noChangeAspect="1"/>
          </p:cNvSpPr>
          <p:nvPr/>
        </p:nvSpPr>
        <p:spPr>
          <a:xfrm>
            <a:off x="5813050" y="39970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lowchart: Connector 1127">
            <a:extLst>
              <a:ext uri="{FF2B5EF4-FFF2-40B4-BE49-F238E27FC236}">
                <a16:creationId xmlns:a16="http://schemas.microsoft.com/office/drawing/2014/main" id="{5154EEFF-D874-796B-FCCE-CE7D8BDC0E12}"/>
              </a:ext>
            </a:extLst>
          </p:cNvPr>
          <p:cNvSpPr>
            <a:spLocks noChangeAspect="1"/>
          </p:cNvSpPr>
          <p:nvPr/>
        </p:nvSpPr>
        <p:spPr>
          <a:xfrm>
            <a:off x="5812253" y="41089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9" name="Flowchart: Connector 1128">
            <a:extLst>
              <a:ext uri="{FF2B5EF4-FFF2-40B4-BE49-F238E27FC236}">
                <a16:creationId xmlns:a16="http://schemas.microsoft.com/office/drawing/2014/main" id="{61CA8F87-16E0-0C38-8D10-B04C7BE1CC9D}"/>
              </a:ext>
            </a:extLst>
          </p:cNvPr>
          <p:cNvSpPr>
            <a:spLocks noChangeAspect="1"/>
          </p:cNvSpPr>
          <p:nvPr/>
        </p:nvSpPr>
        <p:spPr>
          <a:xfrm>
            <a:off x="5797012" y="42397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4" name="Flowchart: Connector 1133">
            <a:extLst>
              <a:ext uri="{FF2B5EF4-FFF2-40B4-BE49-F238E27FC236}">
                <a16:creationId xmlns:a16="http://schemas.microsoft.com/office/drawing/2014/main" id="{E884ED5F-F28D-39A7-C532-66CBE7A34AE8}"/>
              </a:ext>
            </a:extLst>
          </p:cNvPr>
          <p:cNvSpPr>
            <a:spLocks noChangeAspect="1"/>
          </p:cNvSpPr>
          <p:nvPr/>
        </p:nvSpPr>
        <p:spPr>
          <a:xfrm>
            <a:off x="8212480" y="214495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5" name="Flowchart: Connector 1134">
            <a:extLst>
              <a:ext uri="{FF2B5EF4-FFF2-40B4-BE49-F238E27FC236}">
                <a16:creationId xmlns:a16="http://schemas.microsoft.com/office/drawing/2014/main" id="{E10433EA-FC25-6814-63E6-E2F739619C8D}"/>
              </a:ext>
            </a:extLst>
          </p:cNvPr>
          <p:cNvSpPr>
            <a:spLocks noChangeAspect="1"/>
          </p:cNvSpPr>
          <p:nvPr/>
        </p:nvSpPr>
        <p:spPr>
          <a:xfrm>
            <a:off x="5445742" y="136293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77E672C-A5C0-97EE-D0C4-92E644A97EAD}"/>
              </a:ext>
            </a:extLst>
          </p:cNvPr>
          <p:cNvSpPr>
            <a:spLocks noChangeAspect="1"/>
          </p:cNvSpPr>
          <p:nvPr/>
        </p:nvSpPr>
        <p:spPr>
          <a:xfrm>
            <a:off x="3024997" y="27531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CD6809C-0084-82F7-3FAB-A4B6E9872C8F}"/>
              </a:ext>
            </a:extLst>
          </p:cNvPr>
          <p:cNvSpPr>
            <a:spLocks noChangeAspect="1"/>
          </p:cNvSpPr>
          <p:nvPr/>
        </p:nvSpPr>
        <p:spPr>
          <a:xfrm>
            <a:off x="2826374" y="26141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8457925-6775-D05C-BA82-0F91A03494F7}"/>
              </a:ext>
            </a:extLst>
          </p:cNvPr>
          <p:cNvSpPr>
            <a:spLocks noChangeAspect="1"/>
          </p:cNvSpPr>
          <p:nvPr/>
        </p:nvSpPr>
        <p:spPr>
          <a:xfrm>
            <a:off x="2970794" y="26520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EA91FB7-B0E7-0BC0-5EEB-1294D920A34C}"/>
              </a:ext>
            </a:extLst>
          </p:cNvPr>
          <p:cNvSpPr>
            <a:spLocks noChangeAspect="1"/>
          </p:cNvSpPr>
          <p:nvPr/>
        </p:nvSpPr>
        <p:spPr>
          <a:xfrm>
            <a:off x="2455779" y="21469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8899201-9D67-1E7E-8A11-7600BFF434C9}"/>
              </a:ext>
            </a:extLst>
          </p:cNvPr>
          <p:cNvSpPr>
            <a:spLocks noChangeAspect="1"/>
          </p:cNvSpPr>
          <p:nvPr/>
        </p:nvSpPr>
        <p:spPr>
          <a:xfrm>
            <a:off x="2570917" y="221085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D633249-819C-4EBC-14EA-29B4CFEBB321}"/>
              </a:ext>
            </a:extLst>
          </p:cNvPr>
          <p:cNvSpPr>
            <a:spLocks noChangeAspect="1"/>
          </p:cNvSpPr>
          <p:nvPr/>
        </p:nvSpPr>
        <p:spPr>
          <a:xfrm>
            <a:off x="2579602" y="23115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B024AA2-7554-B6E9-8CBD-BB879DF46224}"/>
              </a:ext>
            </a:extLst>
          </p:cNvPr>
          <p:cNvSpPr>
            <a:spLocks noChangeAspect="1"/>
          </p:cNvSpPr>
          <p:nvPr/>
        </p:nvSpPr>
        <p:spPr>
          <a:xfrm>
            <a:off x="2454982" y="22588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3ADE2D8-14FE-B1E6-1609-3F055A5756C1}"/>
              </a:ext>
            </a:extLst>
          </p:cNvPr>
          <p:cNvSpPr>
            <a:spLocks noChangeAspect="1"/>
          </p:cNvSpPr>
          <p:nvPr/>
        </p:nvSpPr>
        <p:spPr>
          <a:xfrm>
            <a:off x="2439741" y="237493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5B21C2D-C35D-0725-7EC1-C85471E48563}"/>
              </a:ext>
            </a:extLst>
          </p:cNvPr>
          <p:cNvSpPr>
            <a:spLocks noChangeAspect="1"/>
          </p:cNvSpPr>
          <p:nvPr/>
        </p:nvSpPr>
        <p:spPr>
          <a:xfrm>
            <a:off x="2320316" y="2198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6836A608-F866-1B6D-97AB-0515C4C8B1E0}"/>
              </a:ext>
            </a:extLst>
          </p:cNvPr>
          <p:cNvSpPr>
            <a:spLocks noChangeAspect="1"/>
          </p:cNvSpPr>
          <p:nvPr/>
        </p:nvSpPr>
        <p:spPr>
          <a:xfrm>
            <a:off x="2324577" y="23065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4A22D58E-EC94-6619-E0C5-8444898266A1}"/>
              </a:ext>
            </a:extLst>
          </p:cNvPr>
          <p:cNvSpPr>
            <a:spLocks noChangeAspect="1"/>
          </p:cNvSpPr>
          <p:nvPr/>
        </p:nvSpPr>
        <p:spPr>
          <a:xfrm>
            <a:off x="2924237" y="30732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94E3D1E-98CF-0790-7B26-BB5FB00C6D81}"/>
              </a:ext>
            </a:extLst>
          </p:cNvPr>
          <p:cNvSpPr>
            <a:spLocks noChangeAspect="1"/>
          </p:cNvSpPr>
          <p:nvPr/>
        </p:nvSpPr>
        <p:spPr>
          <a:xfrm>
            <a:off x="2784710" y="30587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0" name="Flowchart: Connector 929">
            <a:extLst>
              <a:ext uri="{FF2B5EF4-FFF2-40B4-BE49-F238E27FC236}">
                <a16:creationId xmlns:a16="http://schemas.microsoft.com/office/drawing/2014/main" id="{8D0CBB74-7DDD-A0E5-01A1-B2E43F13B352}"/>
              </a:ext>
            </a:extLst>
          </p:cNvPr>
          <p:cNvSpPr>
            <a:spLocks noChangeAspect="1"/>
          </p:cNvSpPr>
          <p:nvPr/>
        </p:nvSpPr>
        <p:spPr>
          <a:xfrm>
            <a:off x="3077141" y="30960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3" name="Flowchart: Connector 932">
            <a:extLst>
              <a:ext uri="{FF2B5EF4-FFF2-40B4-BE49-F238E27FC236}">
                <a16:creationId xmlns:a16="http://schemas.microsoft.com/office/drawing/2014/main" id="{880867FC-AA0D-BA49-4BE4-C899B52DC242}"/>
              </a:ext>
            </a:extLst>
          </p:cNvPr>
          <p:cNvSpPr>
            <a:spLocks noChangeAspect="1"/>
          </p:cNvSpPr>
          <p:nvPr/>
        </p:nvSpPr>
        <p:spPr>
          <a:xfrm>
            <a:off x="2978813" y="319846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4" name="Flowchart: Connector 933">
            <a:extLst>
              <a:ext uri="{FF2B5EF4-FFF2-40B4-BE49-F238E27FC236}">
                <a16:creationId xmlns:a16="http://schemas.microsoft.com/office/drawing/2014/main" id="{81510CE4-E8E7-00E3-0764-02F0D1EBFD3A}"/>
              </a:ext>
            </a:extLst>
          </p:cNvPr>
          <p:cNvSpPr>
            <a:spLocks noChangeAspect="1"/>
          </p:cNvSpPr>
          <p:nvPr/>
        </p:nvSpPr>
        <p:spPr>
          <a:xfrm>
            <a:off x="2823374" y="31706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1" name="Flowchart: Connector 940">
            <a:extLst>
              <a:ext uri="{FF2B5EF4-FFF2-40B4-BE49-F238E27FC236}">
                <a16:creationId xmlns:a16="http://schemas.microsoft.com/office/drawing/2014/main" id="{6FE9BF5E-D542-A7F1-7662-B4287FE136C6}"/>
              </a:ext>
            </a:extLst>
          </p:cNvPr>
          <p:cNvSpPr>
            <a:spLocks noChangeAspect="1"/>
          </p:cNvSpPr>
          <p:nvPr/>
        </p:nvSpPr>
        <p:spPr>
          <a:xfrm>
            <a:off x="2878518" y="29570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9" name="Flowchart: Connector 948">
            <a:extLst>
              <a:ext uri="{FF2B5EF4-FFF2-40B4-BE49-F238E27FC236}">
                <a16:creationId xmlns:a16="http://schemas.microsoft.com/office/drawing/2014/main" id="{3F62FBF2-0040-D7F6-639F-497B587BF87B}"/>
              </a:ext>
            </a:extLst>
          </p:cNvPr>
          <p:cNvSpPr>
            <a:spLocks noChangeAspect="1"/>
          </p:cNvSpPr>
          <p:nvPr/>
        </p:nvSpPr>
        <p:spPr>
          <a:xfrm>
            <a:off x="3022938" y="29948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2" name="Flowchart: Connector 951">
            <a:extLst>
              <a:ext uri="{FF2B5EF4-FFF2-40B4-BE49-F238E27FC236}">
                <a16:creationId xmlns:a16="http://schemas.microsoft.com/office/drawing/2014/main" id="{5CA36BDC-8AED-FB9F-8A4E-843396A968B6}"/>
              </a:ext>
            </a:extLst>
          </p:cNvPr>
          <p:cNvSpPr>
            <a:spLocks noChangeAspect="1"/>
          </p:cNvSpPr>
          <p:nvPr/>
        </p:nvSpPr>
        <p:spPr>
          <a:xfrm>
            <a:off x="3855380" y="30729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3" name="Flowchart: Connector 962">
            <a:extLst>
              <a:ext uri="{FF2B5EF4-FFF2-40B4-BE49-F238E27FC236}">
                <a16:creationId xmlns:a16="http://schemas.microsoft.com/office/drawing/2014/main" id="{AE3816FF-4D9F-208D-30A2-C9820D23084E}"/>
              </a:ext>
            </a:extLst>
          </p:cNvPr>
          <p:cNvSpPr>
            <a:spLocks noChangeAspect="1"/>
          </p:cNvSpPr>
          <p:nvPr/>
        </p:nvSpPr>
        <p:spPr>
          <a:xfrm>
            <a:off x="3742120" y="2790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4" name="Flowchart: Connector 963">
            <a:extLst>
              <a:ext uri="{FF2B5EF4-FFF2-40B4-BE49-F238E27FC236}">
                <a16:creationId xmlns:a16="http://schemas.microsoft.com/office/drawing/2014/main" id="{7EACA08F-52CD-931E-F9D7-E0E9E53933A3}"/>
              </a:ext>
            </a:extLst>
          </p:cNvPr>
          <p:cNvSpPr>
            <a:spLocks noChangeAspect="1"/>
          </p:cNvSpPr>
          <p:nvPr/>
        </p:nvSpPr>
        <p:spPr>
          <a:xfrm>
            <a:off x="3579699" y="28106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5" name="Flowchart: Connector 964">
            <a:extLst>
              <a:ext uri="{FF2B5EF4-FFF2-40B4-BE49-F238E27FC236}">
                <a16:creationId xmlns:a16="http://schemas.microsoft.com/office/drawing/2014/main" id="{34F1FC22-C09B-59A4-C17D-AFC6A563288F}"/>
              </a:ext>
            </a:extLst>
          </p:cNvPr>
          <p:cNvSpPr>
            <a:spLocks noChangeAspect="1"/>
          </p:cNvSpPr>
          <p:nvPr/>
        </p:nvSpPr>
        <p:spPr>
          <a:xfrm>
            <a:off x="3788731" y="40959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Flowchart: Connector 965">
            <a:extLst>
              <a:ext uri="{FF2B5EF4-FFF2-40B4-BE49-F238E27FC236}">
                <a16:creationId xmlns:a16="http://schemas.microsoft.com/office/drawing/2014/main" id="{C513E97A-B028-A61B-CBCA-830A286CCC8B}"/>
              </a:ext>
            </a:extLst>
          </p:cNvPr>
          <p:cNvSpPr>
            <a:spLocks noChangeAspect="1"/>
          </p:cNvSpPr>
          <p:nvPr/>
        </p:nvSpPr>
        <p:spPr>
          <a:xfrm>
            <a:off x="3606946" y="1937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7" name="Flowchart: Connector 966">
            <a:extLst>
              <a:ext uri="{FF2B5EF4-FFF2-40B4-BE49-F238E27FC236}">
                <a16:creationId xmlns:a16="http://schemas.microsoft.com/office/drawing/2014/main" id="{0C7F976E-F8EF-8AEA-E04B-EBB3481008E6}"/>
              </a:ext>
            </a:extLst>
          </p:cNvPr>
          <p:cNvSpPr>
            <a:spLocks noChangeAspect="1"/>
          </p:cNvSpPr>
          <p:nvPr/>
        </p:nvSpPr>
        <p:spPr>
          <a:xfrm>
            <a:off x="3467419" y="1922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8" name="Flowchart: Connector 967">
            <a:extLst>
              <a:ext uri="{FF2B5EF4-FFF2-40B4-BE49-F238E27FC236}">
                <a16:creationId xmlns:a16="http://schemas.microsoft.com/office/drawing/2014/main" id="{C5D12010-7DFB-624B-DEF3-05A194CCEFCB}"/>
              </a:ext>
            </a:extLst>
          </p:cNvPr>
          <p:cNvSpPr>
            <a:spLocks noChangeAspect="1"/>
          </p:cNvSpPr>
          <p:nvPr/>
        </p:nvSpPr>
        <p:spPr>
          <a:xfrm>
            <a:off x="3764312" y="19885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9" name="Flowchart: Connector 968">
            <a:extLst>
              <a:ext uri="{FF2B5EF4-FFF2-40B4-BE49-F238E27FC236}">
                <a16:creationId xmlns:a16="http://schemas.microsoft.com/office/drawing/2014/main" id="{541BFB89-3F02-09B2-17CD-7659ADE17F02}"/>
              </a:ext>
            </a:extLst>
          </p:cNvPr>
          <p:cNvSpPr>
            <a:spLocks noChangeAspect="1"/>
          </p:cNvSpPr>
          <p:nvPr/>
        </p:nvSpPr>
        <p:spPr>
          <a:xfrm>
            <a:off x="3525241" y="20287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3" name="Flowchart: Connector 972">
            <a:extLst>
              <a:ext uri="{FF2B5EF4-FFF2-40B4-BE49-F238E27FC236}">
                <a16:creationId xmlns:a16="http://schemas.microsoft.com/office/drawing/2014/main" id="{9DD09315-2699-4297-723D-C21D932803BB}"/>
              </a:ext>
            </a:extLst>
          </p:cNvPr>
          <p:cNvSpPr>
            <a:spLocks noChangeAspect="1"/>
          </p:cNvSpPr>
          <p:nvPr/>
        </p:nvSpPr>
        <p:spPr>
          <a:xfrm>
            <a:off x="3537353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4" name="Flowchart: Connector 973">
            <a:extLst>
              <a:ext uri="{FF2B5EF4-FFF2-40B4-BE49-F238E27FC236}">
                <a16:creationId xmlns:a16="http://schemas.microsoft.com/office/drawing/2014/main" id="{A2E2B363-729F-6314-6C8C-F49823D66BF8}"/>
              </a:ext>
            </a:extLst>
          </p:cNvPr>
          <p:cNvSpPr>
            <a:spLocks noChangeAspect="1"/>
          </p:cNvSpPr>
          <p:nvPr/>
        </p:nvSpPr>
        <p:spPr>
          <a:xfrm>
            <a:off x="3485283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7" name="Flowchart: Connector 976">
            <a:extLst>
              <a:ext uri="{FF2B5EF4-FFF2-40B4-BE49-F238E27FC236}">
                <a16:creationId xmlns:a16="http://schemas.microsoft.com/office/drawing/2014/main" id="{71DC468B-74D7-843E-B20E-0A88995CE866}"/>
              </a:ext>
            </a:extLst>
          </p:cNvPr>
          <p:cNvSpPr>
            <a:spLocks noChangeAspect="1"/>
          </p:cNvSpPr>
          <p:nvPr/>
        </p:nvSpPr>
        <p:spPr>
          <a:xfrm>
            <a:off x="4030343" y="411657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8" name="Flowchart: Connector 977">
            <a:extLst>
              <a:ext uri="{FF2B5EF4-FFF2-40B4-BE49-F238E27FC236}">
                <a16:creationId xmlns:a16="http://schemas.microsoft.com/office/drawing/2014/main" id="{2E556702-E957-1633-78EE-4DC2EA1D5EAD}"/>
              </a:ext>
            </a:extLst>
          </p:cNvPr>
          <p:cNvSpPr>
            <a:spLocks noChangeAspect="1"/>
          </p:cNvSpPr>
          <p:nvPr/>
        </p:nvSpPr>
        <p:spPr>
          <a:xfrm>
            <a:off x="4092120" y="423679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9" name="Flowchart: Connector 978">
            <a:extLst>
              <a:ext uri="{FF2B5EF4-FFF2-40B4-BE49-F238E27FC236}">
                <a16:creationId xmlns:a16="http://schemas.microsoft.com/office/drawing/2014/main" id="{188D4C2A-53A4-1CCC-0ABE-D422877FE5B2}"/>
              </a:ext>
            </a:extLst>
          </p:cNvPr>
          <p:cNvSpPr>
            <a:spLocks noChangeAspect="1"/>
          </p:cNvSpPr>
          <p:nvPr/>
        </p:nvSpPr>
        <p:spPr>
          <a:xfrm>
            <a:off x="4130452" y="43610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0" name="Flowchart: Connector 979">
            <a:extLst>
              <a:ext uri="{FF2B5EF4-FFF2-40B4-BE49-F238E27FC236}">
                <a16:creationId xmlns:a16="http://schemas.microsoft.com/office/drawing/2014/main" id="{430699E3-52FA-3228-F2DD-9F9A58891A35}"/>
              </a:ext>
            </a:extLst>
          </p:cNvPr>
          <p:cNvSpPr>
            <a:spLocks noChangeAspect="1"/>
          </p:cNvSpPr>
          <p:nvPr/>
        </p:nvSpPr>
        <p:spPr>
          <a:xfrm>
            <a:off x="7155533" y="1840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3" name="Flowchart: Connector 982">
            <a:extLst>
              <a:ext uri="{FF2B5EF4-FFF2-40B4-BE49-F238E27FC236}">
                <a16:creationId xmlns:a16="http://schemas.microsoft.com/office/drawing/2014/main" id="{DF1B80E7-B454-65DE-BB2D-5BDDBD2AEB79}"/>
              </a:ext>
            </a:extLst>
          </p:cNvPr>
          <p:cNvSpPr>
            <a:spLocks noChangeAspect="1"/>
          </p:cNvSpPr>
          <p:nvPr/>
        </p:nvSpPr>
        <p:spPr>
          <a:xfrm>
            <a:off x="7094549" y="17351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4" name="Flowchart: Connector 983">
            <a:extLst>
              <a:ext uri="{FF2B5EF4-FFF2-40B4-BE49-F238E27FC236}">
                <a16:creationId xmlns:a16="http://schemas.microsoft.com/office/drawing/2014/main" id="{3AF18E9B-FD84-229E-F9E6-0DD0CE07D7F2}"/>
              </a:ext>
            </a:extLst>
          </p:cNvPr>
          <p:cNvSpPr>
            <a:spLocks noChangeAspect="1"/>
          </p:cNvSpPr>
          <p:nvPr/>
        </p:nvSpPr>
        <p:spPr>
          <a:xfrm>
            <a:off x="8150850" y="262370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7" name="Flowchart: Connector 986">
            <a:extLst>
              <a:ext uri="{FF2B5EF4-FFF2-40B4-BE49-F238E27FC236}">
                <a16:creationId xmlns:a16="http://schemas.microsoft.com/office/drawing/2014/main" id="{E8C910DB-DC99-8D66-47E7-B6D8A0C42AF1}"/>
              </a:ext>
            </a:extLst>
          </p:cNvPr>
          <p:cNvSpPr>
            <a:spLocks noChangeAspect="1"/>
          </p:cNvSpPr>
          <p:nvPr/>
        </p:nvSpPr>
        <p:spPr>
          <a:xfrm>
            <a:off x="9257141" y="45726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Flowchart: Connector 987">
            <a:extLst>
              <a:ext uri="{FF2B5EF4-FFF2-40B4-BE49-F238E27FC236}">
                <a16:creationId xmlns:a16="http://schemas.microsoft.com/office/drawing/2014/main" id="{E5D6D775-42B8-DFBD-F195-EEC11D15BC26}"/>
              </a:ext>
            </a:extLst>
          </p:cNvPr>
          <p:cNvSpPr>
            <a:spLocks noChangeAspect="1"/>
          </p:cNvSpPr>
          <p:nvPr/>
        </p:nvSpPr>
        <p:spPr>
          <a:xfrm>
            <a:off x="9372279" y="46365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Flowchart: Connector 989">
            <a:extLst>
              <a:ext uri="{FF2B5EF4-FFF2-40B4-BE49-F238E27FC236}">
                <a16:creationId xmlns:a16="http://schemas.microsoft.com/office/drawing/2014/main" id="{7A8082F8-FC72-225B-0B93-301B74849649}"/>
              </a:ext>
            </a:extLst>
          </p:cNvPr>
          <p:cNvSpPr>
            <a:spLocks noChangeAspect="1"/>
          </p:cNvSpPr>
          <p:nvPr/>
        </p:nvSpPr>
        <p:spPr>
          <a:xfrm>
            <a:off x="9380964" y="473723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1" name="Flowchart: Connector 990">
            <a:extLst>
              <a:ext uri="{FF2B5EF4-FFF2-40B4-BE49-F238E27FC236}">
                <a16:creationId xmlns:a16="http://schemas.microsoft.com/office/drawing/2014/main" id="{00A451FA-A9AD-ABB2-9768-436E82A961C0}"/>
              </a:ext>
            </a:extLst>
          </p:cNvPr>
          <p:cNvSpPr>
            <a:spLocks noChangeAspect="1"/>
          </p:cNvSpPr>
          <p:nvPr/>
        </p:nvSpPr>
        <p:spPr>
          <a:xfrm>
            <a:off x="9256344" y="4684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E6B0F71-CBFC-F2EC-5203-2A0E66A5BBEA}"/>
              </a:ext>
            </a:extLst>
          </p:cNvPr>
          <p:cNvSpPr>
            <a:spLocks noChangeAspect="1"/>
          </p:cNvSpPr>
          <p:nvPr/>
        </p:nvSpPr>
        <p:spPr>
          <a:xfrm>
            <a:off x="9241103" y="48006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F62D5B58-B5D0-23AB-B974-A424FB51643E}"/>
              </a:ext>
            </a:extLst>
          </p:cNvPr>
          <p:cNvSpPr>
            <a:spLocks noChangeAspect="1"/>
          </p:cNvSpPr>
          <p:nvPr/>
        </p:nvSpPr>
        <p:spPr>
          <a:xfrm>
            <a:off x="9121678" y="46237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C8243893-B52F-374E-82F8-0DE87F9132B0}"/>
              </a:ext>
            </a:extLst>
          </p:cNvPr>
          <p:cNvSpPr>
            <a:spLocks noChangeAspect="1"/>
          </p:cNvSpPr>
          <p:nvPr/>
        </p:nvSpPr>
        <p:spPr>
          <a:xfrm>
            <a:off x="9125939" y="47321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339D1D8E-EF56-D803-533A-32E5D50C1C4E}"/>
              </a:ext>
            </a:extLst>
          </p:cNvPr>
          <p:cNvSpPr>
            <a:spLocks noChangeAspect="1"/>
          </p:cNvSpPr>
          <p:nvPr/>
        </p:nvSpPr>
        <p:spPr>
          <a:xfrm>
            <a:off x="8959622" y="397153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08B60423-134F-9CF2-E0E8-0BA429706166}"/>
              </a:ext>
            </a:extLst>
          </p:cNvPr>
          <p:cNvSpPr>
            <a:spLocks noChangeAspect="1"/>
          </p:cNvSpPr>
          <p:nvPr/>
        </p:nvSpPr>
        <p:spPr>
          <a:xfrm>
            <a:off x="8820095" y="39571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2" name="Flowchart: Connector 991">
            <a:extLst>
              <a:ext uri="{FF2B5EF4-FFF2-40B4-BE49-F238E27FC236}">
                <a16:creationId xmlns:a16="http://schemas.microsoft.com/office/drawing/2014/main" id="{3190D0F2-84A4-48FF-72C5-9B5ED2F6C570}"/>
              </a:ext>
            </a:extLst>
          </p:cNvPr>
          <p:cNvSpPr>
            <a:spLocks noChangeAspect="1"/>
          </p:cNvSpPr>
          <p:nvPr/>
        </p:nvSpPr>
        <p:spPr>
          <a:xfrm>
            <a:off x="9112526" y="39943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6" name="Flowchart: Connector 995">
            <a:extLst>
              <a:ext uri="{FF2B5EF4-FFF2-40B4-BE49-F238E27FC236}">
                <a16:creationId xmlns:a16="http://schemas.microsoft.com/office/drawing/2014/main" id="{D3024802-F154-140E-5921-42A4749DA5F6}"/>
              </a:ext>
            </a:extLst>
          </p:cNvPr>
          <p:cNvSpPr>
            <a:spLocks noChangeAspect="1"/>
          </p:cNvSpPr>
          <p:nvPr/>
        </p:nvSpPr>
        <p:spPr>
          <a:xfrm>
            <a:off x="9014198" y="40967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7" name="Flowchart: Connector 996">
            <a:extLst>
              <a:ext uri="{FF2B5EF4-FFF2-40B4-BE49-F238E27FC236}">
                <a16:creationId xmlns:a16="http://schemas.microsoft.com/office/drawing/2014/main" id="{BB882C8B-33EC-A01F-BFCD-A4E0D98D24BB}"/>
              </a:ext>
            </a:extLst>
          </p:cNvPr>
          <p:cNvSpPr>
            <a:spLocks noChangeAspect="1"/>
          </p:cNvSpPr>
          <p:nvPr/>
        </p:nvSpPr>
        <p:spPr>
          <a:xfrm>
            <a:off x="8858759" y="40690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8" name="Flowchart: Connector 997">
            <a:extLst>
              <a:ext uri="{FF2B5EF4-FFF2-40B4-BE49-F238E27FC236}">
                <a16:creationId xmlns:a16="http://schemas.microsoft.com/office/drawing/2014/main" id="{086797AB-6AB7-6BBD-9719-7284CCB1AAE9}"/>
              </a:ext>
            </a:extLst>
          </p:cNvPr>
          <p:cNvSpPr>
            <a:spLocks noChangeAspect="1"/>
          </p:cNvSpPr>
          <p:nvPr/>
        </p:nvSpPr>
        <p:spPr>
          <a:xfrm>
            <a:off x="8913903" y="38553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9" name="Flowchart: Connector 1008">
            <a:extLst>
              <a:ext uri="{FF2B5EF4-FFF2-40B4-BE49-F238E27FC236}">
                <a16:creationId xmlns:a16="http://schemas.microsoft.com/office/drawing/2014/main" id="{F2E10B81-1E1B-1987-085B-C0FAAB1900B4}"/>
              </a:ext>
            </a:extLst>
          </p:cNvPr>
          <p:cNvSpPr>
            <a:spLocks noChangeAspect="1"/>
          </p:cNvSpPr>
          <p:nvPr/>
        </p:nvSpPr>
        <p:spPr>
          <a:xfrm>
            <a:off x="9058323" y="38932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0" name="Flowchart: Connector 1009">
            <a:extLst>
              <a:ext uri="{FF2B5EF4-FFF2-40B4-BE49-F238E27FC236}">
                <a16:creationId xmlns:a16="http://schemas.microsoft.com/office/drawing/2014/main" id="{B8E66A87-3F50-F03D-23E7-6FDE0C719D7E}"/>
              </a:ext>
            </a:extLst>
          </p:cNvPr>
          <p:cNvSpPr>
            <a:spLocks noChangeAspect="1"/>
          </p:cNvSpPr>
          <p:nvPr/>
        </p:nvSpPr>
        <p:spPr>
          <a:xfrm>
            <a:off x="8311983" y="32477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Flowchart: Connector 1010">
            <a:extLst>
              <a:ext uri="{FF2B5EF4-FFF2-40B4-BE49-F238E27FC236}">
                <a16:creationId xmlns:a16="http://schemas.microsoft.com/office/drawing/2014/main" id="{1133A992-BAF3-AF1D-8138-CCAB2CFFC286}"/>
              </a:ext>
            </a:extLst>
          </p:cNvPr>
          <p:cNvSpPr>
            <a:spLocks noChangeAspect="1"/>
          </p:cNvSpPr>
          <p:nvPr/>
        </p:nvSpPr>
        <p:spPr>
          <a:xfrm>
            <a:off x="8257780" y="314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4" name="Flowchart: Connector 1013">
            <a:extLst>
              <a:ext uri="{FF2B5EF4-FFF2-40B4-BE49-F238E27FC236}">
                <a16:creationId xmlns:a16="http://schemas.microsoft.com/office/drawing/2014/main" id="{AE9B5848-9D12-F211-EDD8-690B2AAAAB1D}"/>
              </a:ext>
            </a:extLst>
          </p:cNvPr>
          <p:cNvSpPr>
            <a:spLocks noChangeAspect="1"/>
          </p:cNvSpPr>
          <p:nvPr/>
        </p:nvSpPr>
        <p:spPr>
          <a:xfrm>
            <a:off x="5081718" y="54923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Flowchart: Connector 1014">
            <a:extLst>
              <a:ext uri="{FF2B5EF4-FFF2-40B4-BE49-F238E27FC236}">
                <a16:creationId xmlns:a16="http://schemas.microsoft.com/office/drawing/2014/main" id="{966C25DE-448B-17A0-CEF6-8209F39CA8B1}"/>
              </a:ext>
            </a:extLst>
          </p:cNvPr>
          <p:cNvSpPr>
            <a:spLocks noChangeAspect="1"/>
          </p:cNvSpPr>
          <p:nvPr/>
        </p:nvSpPr>
        <p:spPr>
          <a:xfrm>
            <a:off x="9754717" y="43414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Flowchart: Connector 1015">
            <a:extLst>
              <a:ext uri="{FF2B5EF4-FFF2-40B4-BE49-F238E27FC236}">
                <a16:creationId xmlns:a16="http://schemas.microsoft.com/office/drawing/2014/main" id="{5D027D6B-A3EA-D4B5-A9B3-8F997C561410}"/>
              </a:ext>
            </a:extLst>
          </p:cNvPr>
          <p:cNvSpPr>
            <a:spLocks noChangeAspect="1"/>
          </p:cNvSpPr>
          <p:nvPr/>
        </p:nvSpPr>
        <p:spPr>
          <a:xfrm>
            <a:off x="9753920" y="44533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7" name="Flowchart: Connector 1016">
            <a:extLst>
              <a:ext uri="{FF2B5EF4-FFF2-40B4-BE49-F238E27FC236}">
                <a16:creationId xmlns:a16="http://schemas.microsoft.com/office/drawing/2014/main" id="{05A11996-853F-D58A-2ABF-531F77B7421C}"/>
              </a:ext>
            </a:extLst>
          </p:cNvPr>
          <p:cNvSpPr>
            <a:spLocks noChangeAspect="1"/>
          </p:cNvSpPr>
          <p:nvPr/>
        </p:nvSpPr>
        <p:spPr>
          <a:xfrm>
            <a:off x="9738679" y="45693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0" name="Flowchart: Connector 1019">
            <a:extLst>
              <a:ext uri="{FF2B5EF4-FFF2-40B4-BE49-F238E27FC236}">
                <a16:creationId xmlns:a16="http://schemas.microsoft.com/office/drawing/2014/main" id="{C138240C-9B55-3BA1-527D-34268D6AB188}"/>
              </a:ext>
            </a:extLst>
          </p:cNvPr>
          <p:cNvSpPr>
            <a:spLocks noChangeAspect="1"/>
          </p:cNvSpPr>
          <p:nvPr/>
        </p:nvSpPr>
        <p:spPr>
          <a:xfrm>
            <a:off x="8585909" y="45781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Flowchart: Connector 1020">
            <a:extLst>
              <a:ext uri="{FF2B5EF4-FFF2-40B4-BE49-F238E27FC236}">
                <a16:creationId xmlns:a16="http://schemas.microsoft.com/office/drawing/2014/main" id="{CC6F9A4B-DD0A-3357-607E-5EB6369196EC}"/>
              </a:ext>
            </a:extLst>
          </p:cNvPr>
          <p:cNvSpPr>
            <a:spLocks noChangeAspect="1"/>
          </p:cNvSpPr>
          <p:nvPr/>
        </p:nvSpPr>
        <p:spPr>
          <a:xfrm>
            <a:off x="8701047" y="46420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Flowchart: Connector 1021">
            <a:extLst>
              <a:ext uri="{FF2B5EF4-FFF2-40B4-BE49-F238E27FC236}">
                <a16:creationId xmlns:a16="http://schemas.microsoft.com/office/drawing/2014/main" id="{AEDF2715-3481-B1E7-EC83-166C67A1BCAB}"/>
              </a:ext>
            </a:extLst>
          </p:cNvPr>
          <p:cNvSpPr>
            <a:spLocks noChangeAspect="1"/>
          </p:cNvSpPr>
          <p:nvPr/>
        </p:nvSpPr>
        <p:spPr>
          <a:xfrm>
            <a:off x="8585112" y="46900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" name="Flowchart: Connector 1023">
            <a:extLst>
              <a:ext uri="{FF2B5EF4-FFF2-40B4-BE49-F238E27FC236}">
                <a16:creationId xmlns:a16="http://schemas.microsoft.com/office/drawing/2014/main" id="{D14DEDF5-1C28-96B0-AA1B-FF0066F885FF}"/>
              </a:ext>
            </a:extLst>
          </p:cNvPr>
          <p:cNvSpPr>
            <a:spLocks noChangeAspect="1"/>
          </p:cNvSpPr>
          <p:nvPr/>
        </p:nvSpPr>
        <p:spPr>
          <a:xfrm>
            <a:off x="7058982" y="44568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lowchart: Connector 1024">
            <a:extLst>
              <a:ext uri="{FF2B5EF4-FFF2-40B4-BE49-F238E27FC236}">
                <a16:creationId xmlns:a16="http://schemas.microsoft.com/office/drawing/2014/main" id="{86E5F02B-33AB-74BE-50BE-64CC14682234}"/>
              </a:ext>
            </a:extLst>
          </p:cNvPr>
          <p:cNvSpPr>
            <a:spLocks noChangeAspect="1"/>
          </p:cNvSpPr>
          <p:nvPr/>
        </p:nvSpPr>
        <p:spPr>
          <a:xfrm>
            <a:off x="7814625" y="54322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Flowchart: Connector 1025">
            <a:extLst>
              <a:ext uri="{FF2B5EF4-FFF2-40B4-BE49-F238E27FC236}">
                <a16:creationId xmlns:a16="http://schemas.microsoft.com/office/drawing/2014/main" id="{1EB9D788-8C4E-5979-C0D9-0928AB45D9AB}"/>
              </a:ext>
            </a:extLst>
          </p:cNvPr>
          <p:cNvSpPr>
            <a:spLocks noChangeAspect="1"/>
          </p:cNvSpPr>
          <p:nvPr/>
        </p:nvSpPr>
        <p:spPr>
          <a:xfrm>
            <a:off x="4356360" y="42834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8" name="Flowchart: Connector 1027">
            <a:extLst>
              <a:ext uri="{FF2B5EF4-FFF2-40B4-BE49-F238E27FC236}">
                <a16:creationId xmlns:a16="http://schemas.microsoft.com/office/drawing/2014/main" id="{37B3AE3D-1CD7-6ACD-093E-CA26E65F2209}"/>
              </a:ext>
            </a:extLst>
          </p:cNvPr>
          <p:cNvSpPr>
            <a:spLocks noChangeAspect="1"/>
          </p:cNvSpPr>
          <p:nvPr/>
        </p:nvSpPr>
        <p:spPr>
          <a:xfrm>
            <a:off x="4310641" y="416725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Flowchart: Connector 1028">
            <a:extLst>
              <a:ext uri="{FF2B5EF4-FFF2-40B4-BE49-F238E27FC236}">
                <a16:creationId xmlns:a16="http://schemas.microsoft.com/office/drawing/2014/main" id="{F65708B5-F7BB-6641-239C-F7394A00CE25}"/>
              </a:ext>
            </a:extLst>
          </p:cNvPr>
          <p:cNvSpPr>
            <a:spLocks noChangeAspect="1"/>
          </p:cNvSpPr>
          <p:nvPr/>
        </p:nvSpPr>
        <p:spPr>
          <a:xfrm>
            <a:off x="4326407" y="334791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Flowchart: Connector 1029">
            <a:extLst>
              <a:ext uri="{FF2B5EF4-FFF2-40B4-BE49-F238E27FC236}">
                <a16:creationId xmlns:a16="http://schemas.microsoft.com/office/drawing/2014/main" id="{C2852E23-DDBC-AB5B-8081-00CD6AB32FF5}"/>
              </a:ext>
            </a:extLst>
          </p:cNvPr>
          <p:cNvSpPr>
            <a:spLocks noChangeAspect="1"/>
          </p:cNvSpPr>
          <p:nvPr/>
        </p:nvSpPr>
        <p:spPr>
          <a:xfrm>
            <a:off x="3061964" y="12332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lowchart: Connector 1030">
            <a:extLst>
              <a:ext uri="{FF2B5EF4-FFF2-40B4-BE49-F238E27FC236}">
                <a16:creationId xmlns:a16="http://schemas.microsoft.com/office/drawing/2014/main" id="{960D5692-9BCC-2AB1-A4C3-400574774B18}"/>
              </a:ext>
            </a:extLst>
          </p:cNvPr>
          <p:cNvSpPr>
            <a:spLocks noChangeAspect="1"/>
          </p:cNvSpPr>
          <p:nvPr/>
        </p:nvSpPr>
        <p:spPr>
          <a:xfrm>
            <a:off x="3061167" y="13451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Flowchart: Connector 1031">
            <a:extLst>
              <a:ext uri="{FF2B5EF4-FFF2-40B4-BE49-F238E27FC236}">
                <a16:creationId xmlns:a16="http://schemas.microsoft.com/office/drawing/2014/main" id="{A6CD8B25-20E8-7BCD-94C9-BCA728F87AD1}"/>
              </a:ext>
            </a:extLst>
          </p:cNvPr>
          <p:cNvSpPr>
            <a:spLocks noChangeAspect="1"/>
          </p:cNvSpPr>
          <p:nvPr/>
        </p:nvSpPr>
        <p:spPr>
          <a:xfrm>
            <a:off x="2926501" y="128432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lowchart: Connector 1032">
            <a:extLst>
              <a:ext uri="{FF2B5EF4-FFF2-40B4-BE49-F238E27FC236}">
                <a16:creationId xmlns:a16="http://schemas.microsoft.com/office/drawing/2014/main" id="{C0A785ED-B4E0-8AB5-75EE-7B2BF620F3E6}"/>
              </a:ext>
            </a:extLst>
          </p:cNvPr>
          <p:cNvSpPr>
            <a:spLocks noChangeAspect="1"/>
          </p:cNvSpPr>
          <p:nvPr/>
        </p:nvSpPr>
        <p:spPr>
          <a:xfrm>
            <a:off x="3114269" y="200706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Flowchart: Connector 1033">
            <a:extLst>
              <a:ext uri="{FF2B5EF4-FFF2-40B4-BE49-F238E27FC236}">
                <a16:creationId xmlns:a16="http://schemas.microsoft.com/office/drawing/2014/main" id="{7B2A7525-B887-2B4E-0034-BEC034A78CE7}"/>
              </a:ext>
            </a:extLst>
          </p:cNvPr>
          <p:cNvSpPr>
            <a:spLocks noChangeAspect="1"/>
          </p:cNvSpPr>
          <p:nvPr/>
        </p:nvSpPr>
        <p:spPr>
          <a:xfrm>
            <a:off x="3099028" y="21231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Flowchart: Connector 1034">
            <a:extLst>
              <a:ext uri="{FF2B5EF4-FFF2-40B4-BE49-F238E27FC236}">
                <a16:creationId xmlns:a16="http://schemas.microsoft.com/office/drawing/2014/main" id="{4B616599-D4B2-45A1-EF35-3100652DBBDD}"/>
              </a:ext>
            </a:extLst>
          </p:cNvPr>
          <p:cNvSpPr>
            <a:spLocks noChangeAspect="1"/>
          </p:cNvSpPr>
          <p:nvPr/>
        </p:nvSpPr>
        <p:spPr>
          <a:xfrm>
            <a:off x="2983864" y="20546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lowchart: Connector 1036">
            <a:extLst>
              <a:ext uri="{FF2B5EF4-FFF2-40B4-BE49-F238E27FC236}">
                <a16:creationId xmlns:a16="http://schemas.microsoft.com/office/drawing/2014/main" id="{2A4D602B-331A-F1C2-571D-80FB7BAC9313}"/>
              </a:ext>
            </a:extLst>
          </p:cNvPr>
          <p:cNvSpPr>
            <a:spLocks noChangeAspect="1"/>
          </p:cNvSpPr>
          <p:nvPr/>
        </p:nvSpPr>
        <p:spPr>
          <a:xfrm>
            <a:off x="4973582" y="12337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Flowchart: Connector 1037">
            <a:extLst>
              <a:ext uri="{FF2B5EF4-FFF2-40B4-BE49-F238E27FC236}">
                <a16:creationId xmlns:a16="http://schemas.microsoft.com/office/drawing/2014/main" id="{FF893750-A706-F56A-E77F-A180F966EB9A}"/>
              </a:ext>
            </a:extLst>
          </p:cNvPr>
          <p:cNvSpPr>
            <a:spLocks noChangeAspect="1"/>
          </p:cNvSpPr>
          <p:nvPr/>
        </p:nvSpPr>
        <p:spPr>
          <a:xfrm>
            <a:off x="4860919" y="121987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Flowchart: Connector 1047">
            <a:extLst>
              <a:ext uri="{FF2B5EF4-FFF2-40B4-BE49-F238E27FC236}">
                <a16:creationId xmlns:a16="http://schemas.microsoft.com/office/drawing/2014/main" id="{3827D5C7-C3E0-409B-2119-AD45DAAA4E6E}"/>
              </a:ext>
            </a:extLst>
          </p:cNvPr>
          <p:cNvSpPr>
            <a:spLocks noChangeAspect="1"/>
          </p:cNvSpPr>
          <p:nvPr/>
        </p:nvSpPr>
        <p:spPr>
          <a:xfrm>
            <a:off x="2737573" y="10889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lowchart: Connector 1048">
            <a:extLst>
              <a:ext uri="{FF2B5EF4-FFF2-40B4-BE49-F238E27FC236}">
                <a16:creationId xmlns:a16="http://schemas.microsoft.com/office/drawing/2014/main" id="{1EC955FD-5834-B903-9505-8757D7CB6D81}"/>
              </a:ext>
            </a:extLst>
          </p:cNvPr>
          <p:cNvSpPr>
            <a:spLocks noChangeAspect="1"/>
          </p:cNvSpPr>
          <p:nvPr/>
        </p:nvSpPr>
        <p:spPr>
          <a:xfrm>
            <a:off x="2746258" y="11896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Flowchart: Connector 1049">
            <a:extLst>
              <a:ext uri="{FF2B5EF4-FFF2-40B4-BE49-F238E27FC236}">
                <a16:creationId xmlns:a16="http://schemas.microsoft.com/office/drawing/2014/main" id="{34AF556E-9862-04C5-AE02-2566D3C1EF50}"/>
              </a:ext>
            </a:extLst>
          </p:cNvPr>
          <p:cNvSpPr>
            <a:spLocks noChangeAspect="1"/>
          </p:cNvSpPr>
          <p:nvPr/>
        </p:nvSpPr>
        <p:spPr>
          <a:xfrm>
            <a:off x="2621638" y="1137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Flowchart: Connector 1050">
            <a:extLst>
              <a:ext uri="{FF2B5EF4-FFF2-40B4-BE49-F238E27FC236}">
                <a16:creationId xmlns:a16="http://schemas.microsoft.com/office/drawing/2014/main" id="{723077EA-055E-F254-DAC8-4598F0847174}"/>
              </a:ext>
            </a:extLst>
          </p:cNvPr>
          <p:cNvSpPr>
            <a:spLocks noChangeAspect="1"/>
          </p:cNvSpPr>
          <p:nvPr/>
        </p:nvSpPr>
        <p:spPr>
          <a:xfrm>
            <a:off x="2606397" y="12530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Flowchart: Connector 1051">
            <a:extLst>
              <a:ext uri="{FF2B5EF4-FFF2-40B4-BE49-F238E27FC236}">
                <a16:creationId xmlns:a16="http://schemas.microsoft.com/office/drawing/2014/main" id="{E62E4815-0C1B-A2D3-3AFF-07DEAA0CD0CC}"/>
              </a:ext>
            </a:extLst>
          </p:cNvPr>
          <p:cNvSpPr>
            <a:spLocks noChangeAspect="1"/>
          </p:cNvSpPr>
          <p:nvPr/>
        </p:nvSpPr>
        <p:spPr>
          <a:xfrm>
            <a:off x="2486972" y="10762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Flowchart: Connector 1052">
            <a:extLst>
              <a:ext uri="{FF2B5EF4-FFF2-40B4-BE49-F238E27FC236}">
                <a16:creationId xmlns:a16="http://schemas.microsoft.com/office/drawing/2014/main" id="{14385140-8D6A-581A-3E4D-8D42F7EF975B}"/>
              </a:ext>
            </a:extLst>
          </p:cNvPr>
          <p:cNvSpPr>
            <a:spLocks noChangeAspect="1"/>
          </p:cNvSpPr>
          <p:nvPr/>
        </p:nvSpPr>
        <p:spPr>
          <a:xfrm>
            <a:off x="2491233" y="11846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Flowchart: Connector 1060">
            <a:extLst>
              <a:ext uri="{FF2B5EF4-FFF2-40B4-BE49-F238E27FC236}">
                <a16:creationId xmlns:a16="http://schemas.microsoft.com/office/drawing/2014/main" id="{61676CDA-E192-930F-1D70-55E79CE22793}"/>
              </a:ext>
            </a:extLst>
          </p:cNvPr>
          <p:cNvSpPr>
            <a:spLocks noChangeAspect="1"/>
          </p:cNvSpPr>
          <p:nvPr/>
        </p:nvSpPr>
        <p:spPr>
          <a:xfrm>
            <a:off x="6811135" y="1588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Flowchart: Connector 1061">
            <a:extLst>
              <a:ext uri="{FF2B5EF4-FFF2-40B4-BE49-F238E27FC236}">
                <a16:creationId xmlns:a16="http://schemas.microsoft.com/office/drawing/2014/main" id="{C4BA2FB7-E31D-BBA0-31AD-11B150A9EEBA}"/>
              </a:ext>
            </a:extLst>
          </p:cNvPr>
          <p:cNvSpPr>
            <a:spLocks noChangeAspect="1"/>
          </p:cNvSpPr>
          <p:nvPr/>
        </p:nvSpPr>
        <p:spPr>
          <a:xfrm>
            <a:off x="7687549" y="5229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Flowchart: Connector 1062">
            <a:extLst>
              <a:ext uri="{FF2B5EF4-FFF2-40B4-BE49-F238E27FC236}">
                <a16:creationId xmlns:a16="http://schemas.microsoft.com/office/drawing/2014/main" id="{9B3F83E0-C26D-C7C2-7DDF-CC85B970E003}"/>
              </a:ext>
            </a:extLst>
          </p:cNvPr>
          <p:cNvSpPr>
            <a:spLocks noChangeAspect="1"/>
          </p:cNvSpPr>
          <p:nvPr/>
        </p:nvSpPr>
        <p:spPr>
          <a:xfrm>
            <a:off x="8095740" y="48520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5" name="Flowchart: Connector 1064">
            <a:extLst>
              <a:ext uri="{FF2B5EF4-FFF2-40B4-BE49-F238E27FC236}">
                <a16:creationId xmlns:a16="http://schemas.microsoft.com/office/drawing/2014/main" id="{51A66C5E-A7E1-A208-80B2-100E1341DE26}"/>
              </a:ext>
            </a:extLst>
          </p:cNvPr>
          <p:cNvSpPr>
            <a:spLocks noChangeAspect="1"/>
          </p:cNvSpPr>
          <p:nvPr/>
        </p:nvSpPr>
        <p:spPr>
          <a:xfrm>
            <a:off x="8224166" y="47235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6" name="Flowchart: Connector 1075">
            <a:extLst>
              <a:ext uri="{FF2B5EF4-FFF2-40B4-BE49-F238E27FC236}">
                <a16:creationId xmlns:a16="http://schemas.microsoft.com/office/drawing/2014/main" id="{7AF2FF05-387B-5049-15BE-DF29E832B917}"/>
              </a:ext>
            </a:extLst>
          </p:cNvPr>
          <p:cNvSpPr>
            <a:spLocks noChangeAspect="1"/>
          </p:cNvSpPr>
          <p:nvPr/>
        </p:nvSpPr>
        <p:spPr>
          <a:xfrm>
            <a:off x="6345840" y="476396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8" name="Flowchart: Connector 1077">
            <a:extLst>
              <a:ext uri="{FF2B5EF4-FFF2-40B4-BE49-F238E27FC236}">
                <a16:creationId xmlns:a16="http://schemas.microsoft.com/office/drawing/2014/main" id="{B6B2D5CF-8BA6-9105-B9F9-614638263824}"/>
              </a:ext>
            </a:extLst>
          </p:cNvPr>
          <p:cNvSpPr>
            <a:spLocks noChangeAspect="1"/>
          </p:cNvSpPr>
          <p:nvPr/>
        </p:nvSpPr>
        <p:spPr>
          <a:xfrm>
            <a:off x="7384062" y="38589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9" name="Flowchart: Connector 1078">
            <a:extLst>
              <a:ext uri="{FF2B5EF4-FFF2-40B4-BE49-F238E27FC236}">
                <a16:creationId xmlns:a16="http://schemas.microsoft.com/office/drawing/2014/main" id="{050E61C1-C51E-091D-6A14-AB4FE4B46733}"/>
              </a:ext>
            </a:extLst>
          </p:cNvPr>
          <p:cNvSpPr>
            <a:spLocks noChangeAspect="1"/>
          </p:cNvSpPr>
          <p:nvPr/>
        </p:nvSpPr>
        <p:spPr>
          <a:xfrm>
            <a:off x="7303526" y="39411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0" name="Flowchart: Connector 1079">
            <a:extLst>
              <a:ext uri="{FF2B5EF4-FFF2-40B4-BE49-F238E27FC236}">
                <a16:creationId xmlns:a16="http://schemas.microsoft.com/office/drawing/2014/main" id="{79E436A4-1E6C-51B7-7BC8-261EB9C1CA2E}"/>
              </a:ext>
            </a:extLst>
          </p:cNvPr>
          <p:cNvSpPr>
            <a:spLocks noChangeAspect="1"/>
          </p:cNvSpPr>
          <p:nvPr/>
        </p:nvSpPr>
        <p:spPr>
          <a:xfrm>
            <a:off x="3674158" y="2359467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8" name="Flowchart: Connector 1087">
            <a:extLst>
              <a:ext uri="{FF2B5EF4-FFF2-40B4-BE49-F238E27FC236}">
                <a16:creationId xmlns:a16="http://schemas.microsoft.com/office/drawing/2014/main" id="{2FB57CAB-89FA-179E-D00C-DD5D17D18494}"/>
              </a:ext>
            </a:extLst>
          </p:cNvPr>
          <p:cNvSpPr>
            <a:spLocks noChangeAspect="1"/>
          </p:cNvSpPr>
          <p:nvPr/>
        </p:nvSpPr>
        <p:spPr>
          <a:xfrm>
            <a:off x="3781976" y="23725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9" name="Flowchart: Connector 1088">
            <a:extLst>
              <a:ext uri="{FF2B5EF4-FFF2-40B4-BE49-F238E27FC236}">
                <a16:creationId xmlns:a16="http://schemas.microsoft.com/office/drawing/2014/main" id="{4A135813-C585-6650-A2AB-912B67F76010}"/>
              </a:ext>
            </a:extLst>
          </p:cNvPr>
          <p:cNvSpPr>
            <a:spLocks noChangeAspect="1"/>
          </p:cNvSpPr>
          <p:nvPr/>
        </p:nvSpPr>
        <p:spPr>
          <a:xfrm>
            <a:off x="3617775" y="22519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0" name="Flowchart: Connector 1089">
            <a:extLst>
              <a:ext uri="{FF2B5EF4-FFF2-40B4-BE49-F238E27FC236}">
                <a16:creationId xmlns:a16="http://schemas.microsoft.com/office/drawing/2014/main" id="{377FFBD2-1FB3-2739-9D0B-A4C36A7FF709}"/>
              </a:ext>
            </a:extLst>
          </p:cNvPr>
          <p:cNvSpPr>
            <a:spLocks noChangeAspect="1"/>
          </p:cNvSpPr>
          <p:nvPr/>
        </p:nvSpPr>
        <p:spPr>
          <a:xfrm>
            <a:off x="3748159" y="226653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1" name="Flowchart: Connector 1090">
            <a:extLst>
              <a:ext uri="{FF2B5EF4-FFF2-40B4-BE49-F238E27FC236}">
                <a16:creationId xmlns:a16="http://schemas.microsoft.com/office/drawing/2014/main" id="{1FFC015C-E658-F5EB-DE8E-3B28BB0DFA38}"/>
              </a:ext>
            </a:extLst>
          </p:cNvPr>
          <p:cNvSpPr>
            <a:spLocks noChangeAspect="1"/>
          </p:cNvSpPr>
          <p:nvPr/>
        </p:nvSpPr>
        <p:spPr>
          <a:xfrm>
            <a:off x="8216349" y="4425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2" name="Flowchart: Connector 1091">
            <a:extLst>
              <a:ext uri="{FF2B5EF4-FFF2-40B4-BE49-F238E27FC236}">
                <a16:creationId xmlns:a16="http://schemas.microsoft.com/office/drawing/2014/main" id="{96D4CC19-6C3D-C300-9200-F95DC33E8B3F}"/>
              </a:ext>
            </a:extLst>
          </p:cNvPr>
          <p:cNvSpPr>
            <a:spLocks noChangeAspect="1"/>
          </p:cNvSpPr>
          <p:nvPr/>
        </p:nvSpPr>
        <p:spPr>
          <a:xfrm>
            <a:off x="7303057" y="42669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3" name="Flowchart: Connector 1092">
            <a:extLst>
              <a:ext uri="{FF2B5EF4-FFF2-40B4-BE49-F238E27FC236}">
                <a16:creationId xmlns:a16="http://schemas.microsoft.com/office/drawing/2014/main" id="{82EB000F-C0AA-20C1-7F05-59268A853CD0}"/>
              </a:ext>
            </a:extLst>
          </p:cNvPr>
          <p:cNvSpPr>
            <a:spLocks noChangeAspect="1"/>
          </p:cNvSpPr>
          <p:nvPr/>
        </p:nvSpPr>
        <p:spPr>
          <a:xfrm>
            <a:off x="7287816" y="43977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Flowchart: Connector 1094">
            <a:extLst>
              <a:ext uri="{FF2B5EF4-FFF2-40B4-BE49-F238E27FC236}">
                <a16:creationId xmlns:a16="http://schemas.microsoft.com/office/drawing/2014/main" id="{A3035E31-8285-FF30-1B11-B0B51C6E5C4B}"/>
              </a:ext>
            </a:extLst>
          </p:cNvPr>
          <p:cNvSpPr>
            <a:spLocks noChangeAspect="1"/>
          </p:cNvSpPr>
          <p:nvPr/>
        </p:nvSpPr>
        <p:spPr>
          <a:xfrm>
            <a:off x="7612554" y="334717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6" name="Flowchart: Connector 1095">
            <a:extLst>
              <a:ext uri="{FF2B5EF4-FFF2-40B4-BE49-F238E27FC236}">
                <a16:creationId xmlns:a16="http://schemas.microsoft.com/office/drawing/2014/main" id="{7BA65EF9-82BE-702C-162A-854141B260E9}"/>
              </a:ext>
            </a:extLst>
          </p:cNvPr>
          <p:cNvSpPr>
            <a:spLocks noChangeAspect="1"/>
          </p:cNvSpPr>
          <p:nvPr/>
        </p:nvSpPr>
        <p:spPr>
          <a:xfrm>
            <a:off x="7497390" y="32787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7" name="Flowchart: Connector 1096">
            <a:extLst>
              <a:ext uri="{FF2B5EF4-FFF2-40B4-BE49-F238E27FC236}">
                <a16:creationId xmlns:a16="http://schemas.microsoft.com/office/drawing/2014/main" id="{A325E10E-6934-2D38-243D-231D8B606627}"/>
              </a:ext>
            </a:extLst>
          </p:cNvPr>
          <p:cNvSpPr>
            <a:spLocks noChangeAspect="1"/>
          </p:cNvSpPr>
          <p:nvPr/>
        </p:nvSpPr>
        <p:spPr>
          <a:xfrm>
            <a:off x="10132765" y="4175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8" name="Flowchart: Connector 1097">
            <a:extLst>
              <a:ext uri="{FF2B5EF4-FFF2-40B4-BE49-F238E27FC236}">
                <a16:creationId xmlns:a16="http://schemas.microsoft.com/office/drawing/2014/main" id="{714B10E3-EF49-432A-735F-508671D4FA55}"/>
              </a:ext>
            </a:extLst>
          </p:cNvPr>
          <p:cNvSpPr>
            <a:spLocks noChangeAspect="1"/>
          </p:cNvSpPr>
          <p:nvPr/>
        </p:nvSpPr>
        <p:spPr>
          <a:xfrm>
            <a:off x="10031902" y="42730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9" name="Flowchart: Connector 1098">
            <a:extLst>
              <a:ext uri="{FF2B5EF4-FFF2-40B4-BE49-F238E27FC236}">
                <a16:creationId xmlns:a16="http://schemas.microsoft.com/office/drawing/2014/main" id="{5E10EF5B-51DD-9230-F321-3BF94A4F2046}"/>
              </a:ext>
            </a:extLst>
          </p:cNvPr>
          <p:cNvSpPr>
            <a:spLocks noChangeAspect="1"/>
          </p:cNvSpPr>
          <p:nvPr/>
        </p:nvSpPr>
        <p:spPr>
          <a:xfrm>
            <a:off x="10231466" y="40972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0" name="Flowchart: Connector 1099">
            <a:extLst>
              <a:ext uri="{FF2B5EF4-FFF2-40B4-BE49-F238E27FC236}">
                <a16:creationId xmlns:a16="http://schemas.microsoft.com/office/drawing/2014/main" id="{EEC5A329-7239-9D46-D745-097EB8C919FD}"/>
              </a:ext>
            </a:extLst>
          </p:cNvPr>
          <p:cNvSpPr>
            <a:spLocks noChangeAspect="1"/>
          </p:cNvSpPr>
          <p:nvPr/>
        </p:nvSpPr>
        <p:spPr>
          <a:xfrm>
            <a:off x="5993430" y="33363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1" name="Flowchart: Connector 1100">
            <a:extLst>
              <a:ext uri="{FF2B5EF4-FFF2-40B4-BE49-F238E27FC236}">
                <a16:creationId xmlns:a16="http://schemas.microsoft.com/office/drawing/2014/main" id="{FE3C10A7-CBC0-CCB9-41EC-1A11C9481263}"/>
              </a:ext>
            </a:extLst>
          </p:cNvPr>
          <p:cNvSpPr>
            <a:spLocks noChangeAspect="1"/>
          </p:cNvSpPr>
          <p:nvPr/>
        </p:nvSpPr>
        <p:spPr>
          <a:xfrm>
            <a:off x="7286949" y="541766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2" name="Flowchart: Connector 1101">
            <a:extLst>
              <a:ext uri="{FF2B5EF4-FFF2-40B4-BE49-F238E27FC236}">
                <a16:creationId xmlns:a16="http://schemas.microsoft.com/office/drawing/2014/main" id="{39628C6D-3A38-5B55-A0E4-E31BE9A8E666}"/>
              </a:ext>
            </a:extLst>
          </p:cNvPr>
          <p:cNvSpPr>
            <a:spLocks noChangeAspect="1"/>
          </p:cNvSpPr>
          <p:nvPr/>
        </p:nvSpPr>
        <p:spPr>
          <a:xfrm>
            <a:off x="9481229" y="39663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3" name="Flowchart: Connector 1102">
            <a:extLst>
              <a:ext uri="{FF2B5EF4-FFF2-40B4-BE49-F238E27FC236}">
                <a16:creationId xmlns:a16="http://schemas.microsoft.com/office/drawing/2014/main" id="{0EC566A8-8DB5-AD61-639D-48D5204EB308}"/>
              </a:ext>
            </a:extLst>
          </p:cNvPr>
          <p:cNvSpPr>
            <a:spLocks noChangeAspect="1"/>
          </p:cNvSpPr>
          <p:nvPr/>
        </p:nvSpPr>
        <p:spPr>
          <a:xfrm>
            <a:off x="9535805" y="40916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4" name="Flowchart: Connector 1103">
            <a:extLst>
              <a:ext uri="{FF2B5EF4-FFF2-40B4-BE49-F238E27FC236}">
                <a16:creationId xmlns:a16="http://schemas.microsoft.com/office/drawing/2014/main" id="{D837BB72-A8E3-7D3B-449F-B5620742A84A}"/>
              </a:ext>
            </a:extLst>
          </p:cNvPr>
          <p:cNvSpPr>
            <a:spLocks noChangeAspect="1"/>
          </p:cNvSpPr>
          <p:nvPr/>
        </p:nvSpPr>
        <p:spPr>
          <a:xfrm>
            <a:off x="9435510" y="38501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5" name="Flowchart: Connector 1104">
            <a:extLst>
              <a:ext uri="{FF2B5EF4-FFF2-40B4-BE49-F238E27FC236}">
                <a16:creationId xmlns:a16="http://schemas.microsoft.com/office/drawing/2014/main" id="{1F713651-34BE-B915-C940-EC2D6629A6CF}"/>
              </a:ext>
            </a:extLst>
          </p:cNvPr>
          <p:cNvSpPr>
            <a:spLocks noChangeAspect="1"/>
          </p:cNvSpPr>
          <p:nvPr/>
        </p:nvSpPr>
        <p:spPr>
          <a:xfrm>
            <a:off x="5014607" y="36193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5" name="Flowchart: Connector 954">
            <a:extLst>
              <a:ext uri="{FF2B5EF4-FFF2-40B4-BE49-F238E27FC236}">
                <a16:creationId xmlns:a16="http://schemas.microsoft.com/office/drawing/2014/main" id="{8110867E-2540-758E-E0E0-6606823D2C88}"/>
              </a:ext>
            </a:extLst>
          </p:cNvPr>
          <p:cNvSpPr>
            <a:spLocks noChangeAspect="1"/>
          </p:cNvSpPr>
          <p:nvPr/>
        </p:nvSpPr>
        <p:spPr>
          <a:xfrm>
            <a:off x="5596468" y="115743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Flowchart: Connector 1026">
            <a:extLst>
              <a:ext uri="{FF2B5EF4-FFF2-40B4-BE49-F238E27FC236}">
                <a16:creationId xmlns:a16="http://schemas.microsoft.com/office/drawing/2014/main" id="{EC94DDEA-2A22-80D0-05FE-357DDCB89DA2}"/>
              </a:ext>
            </a:extLst>
          </p:cNvPr>
          <p:cNvSpPr>
            <a:spLocks noChangeAspect="1"/>
          </p:cNvSpPr>
          <p:nvPr/>
        </p:nvSpPr>
        <p:spPr>
          <a:xfrm>
            <a:off x="7311370" y="111964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7" name="Flowchart: Connector 1076">
            <a:extLst>
              <a:ext uri="{FF2B5EF4-FFF2-40B4-BE49-F238E27FC236}">
                <a16:creationId xmlns:a16="http://schemas.microsoft.com/office/drawing/2014/main" id="{E5CE75DC-3E63-751E-14D9-B5D54A42D1B6}"/>
              </a:ext>
            </a:extLst>
          </p:cNvPr>
          <p:cNvSpPr>
            <a:spLocks noChangeAspect="1"/>
          </p:cNvSpPr>
          <p:nvPr/>
        </p:nvSpPr>
        <p:spPr>
          <a:xfrm>
            <a:off x="4690178" y="50227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5" name="Flowchart: Connector 1084">
            <a:extLst>
              <a:ext uri="{FF2B5EF4-FFF2-40B4-BE49-F238E27FC236}">
                <a16:creationId xmlns:a16="http://schemas.microsoft.com/office/drawing/2014/main" id="{7E3822AE-FF7D-F5F2-8790-91414EC41262}"/>
              </a:ext>
            </a:extLst>
          </p:cNvPr>
          <p:cNvSpPr>
            <a:spLocks noChangeAspect="1"/>
          </p:cNvSpPr>
          <p:nvPr/>
        </p:nvSpPr>
        <p:spPr>
          <a:xfrm>
            <a:off x="5657643" y="49331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4" name="Flowchart: Connector 1093">
            <a:extLst>
              <a:ext uri="{FF2B5EF4-FFF2-40B4-BE49-F238E27FC236}">
                <a16:creationId xmlns:a16="http://schemas.microsoft.com/office/drawing/2014/main" id="{B9309816-B12E-2EB5-E677-BBE08BED0716}"/>
              </a:ext>
            </a:extLst>
          </p:cNvPr>
          <p:cNvSpPr>
            <a:spLocks noChangeAspect="1"/>
          </p:cNvSpPr>
          <p:nvPr/>
        </p:nvSpPr>
        <p:spPr>
          <a:xfrm>
            <a:off x="5672398" y="36869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lowchart: Connector 1105">
            <a:extLst>
              <a:ext uri="{FF2B5EF4-FFF2-40B4-BE49-F238E27FC236}">
                <a16:creationId xmlns:a16="http://schemas.microsoft.com/office/drawing/2014/main" id="{22BC9A6C-1036-65E6-C902-390A394FADFC}"/>
              </a:ext>
            </a:extLst>
          </p:cNvPr>
          <p:cNvSpPr>
            <a:spLocks noChangeAspect="1"/>
          </p:cNvSpPr>
          <p:nvPr/>
        </p:nvSpPr>
        <p:spPr>
          <a:xfrm>
            <a:off x="5670614" y="3801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7" name="Flowchart: Connector 1106">
            <a:extLst>
              <a:ext uri="{FF2B5EF4-FFF2-40B4-BE49-F238E27FC236}">
                <a16:creationId xmlns:a16="http://schemas.microsoft.com/office/drawing/2014/main" id="{9141A21C-7639-AD6A-CBF0-05CBFFAB6711}"/>
              </a:ext>
            </a:extLst>
          </p:cNvPr>
          <p:cNvSpPr>
            <a:spLocks noChangeAspect="1"/>
          </p:cNvSpPr>
          <p:nvPr/>
        </p:nvSpPr>
        <p:spPr>
          <a:xfrm>
            <a:off x="5668040" y="3901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8" name="Flowchart: Connector 1107">
            <a:extLst>
              <a:ext uri="{FF2B5EF4-FFF2-40B4-BE49-F238E27FC236}">
                <a16:creationId xmlns:a16="http://schemas.microsoft.com/office/drawing/2014/main" id="{342B62B3-3E46-7A0B-E3F2-E0C920764BCC}"/>
              </a:ext>
            </a:extLst>
          </p:cNvPr>
          <p:cNvSpPr>
            <a:spLocks noChangeAspect="1"/>
          </p:cNvSpPr>
          <p:nvPr/>
        </p:nvSpPr>
        <p:spPr>
          <a:xfrm>
            <a:off x="4311700" y="374406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Flowchart: Connector 1108">
            <a:extLst>
              <a:ext uri="{FF2B5EF4-FFF2-40B4-BE49-F238E27FC236}">
                <a16:creationId xmlns:a16="http://schemas.microsoft.com/office/drawing/2014/main" id="{A3DA9836-F674-CA78-5A01-4DAE90F6246A}"/>
              </a:ext>
            </a:extLst>
          </p:cNvPr>
          <p:cNvSpPr>
            <a:spLocks noChangeAspect="1"/>
          </p:cNvSpPr>
          <p:nvPr/>
        </p:nvSpPr>
        <p:spPr>
          <a:xfrm>
            <a:off x="3911924" y="335344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0" name="Flowchart: Connector 1109">
            <a:extLst>
              <a:ext uri="{FF2B5EF4-FFF2-40B4-BE49-F238E27FC236}">
                <a16:creationId xmlns:a16="http://schemas.microsoft.com/office/drawing/2014/main" id="{BB2CB28D-42B0-96F2-3B7E-54538CBF1DF7}"/>
              </a:ext>
            </a:extLst>
          </p:cNvPr>
          <p:cNvSpPr>
            <a:spLocks noChangeAspect="1"/>
          </p:cNvSpPr>
          <p:nvPr/>
        </p:nvSpPr>
        <p:spPr>
          <a:xfrm>
            <a:off x="3279570" y="21544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Flowchart: Connector 1110">
            <a:extLst>
              <a:ext uri="{FF2B5EF4-FFF2-40B4-BE49-F238E27FC236}">
                <a16:creationId xmlns:a16="http://schemas.microsoft.com/office/drawing/2014/main" id="{AF49A26C-B2DB-0CAD-F88E-41FDF23D11E4}"/>
              </a:ext>
            </a:extLst>
          </p:cNvPr>
          <p:cNvSpPr>
            <a:spLocks noChangeAspect="1"/>
          </p:cNvSpPr>
          <p:nvPr/>
        </p:nvSpPr>
        <p:spPr>
          <a:xfrm>
            <a:off x="3278773" y="22663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2" name="Flowchart: Connector 1111">
            <a:extLst>
              <a:ext uri="{FF2B5EF4-FFF2-40B4-BE49-F238E27FC236}">
                <a16:creationId xmlns:a16="http://schemas.microsoft.com/office/drawing/2014/main" id="{95942E2E-6C1D-2442-32E6-C2E0A5EE08E9}"/>
              </a:ext>
            </a:extLst>
          </p:cNvPr>
          <p:cNvSpPr>
            <a:spLocks noChangeAspect="1"/>
          </p:cNvSpPr>
          <p:nvPr/>
        </p:nvSpPr>
        <p:spPr>
          <a:xfrm>
            <a:off x="3263532" y="238242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3" name="Flowchart: Connector 1112">
            <a:extLst>
              <a:ext uri="{FF2B5EF4-FFF2-40B4-BE49-F238E27FC236}">
                <a16:creationId xmlns:a16="http://schemas.microsoft.com/office/drawing/2014/main" id="{B3D555AC-FAF1-2FA8-B86F-3CF0A9B63F7C}"/>
              </a:ext>
            </a:extLst>
          </p:cNvPr>
          <p:cNvSpPr>
            <a:spLocks noChangeAspect="1"/>
          </p:cNvSpPr>
          <p:nvPr/>
        </p:nvSpPr>
        <p:spPr>
          <a:xfrm>
            <a:off x="4383366" y="406815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4" name="Flowchart: Connector 1113">
            <a:extLst>
              <a:ext uri="{FF2B5EF4-FFF2-40B4-BE49-F238E27FC236}">
                <a16:creationId xmlns:a16="http://schemas.microsoft.com/office/drawing/2014/main" id="{3E36639B-0416-68AD-731E-669B63DB57EB}"/>
              </a:ext>
            </a:extLst>
          </p:cNvPr>
          <p:cNvSpPr>
            <a:spLocks noChangeAspect="1"/>
          </p:cNvSpPr>
          <p:nvPr/>
        </p:nvSpPr>
        <p:spPr>
          <a:xfrm>
            <a:off x="8308429" y="227521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5" name="Flowchart: Connector 1114">
            <a:extLst>
              <a:ext uri="{FF2B5EF4-FFF2-40B4-BE49-F238E27FC236}">
                <a16:creationId xmlns:a16="http://schemas.microsoft.com/office/drawing/2014/main" id="{91028B43-5617-0D64-951C-A3FD575DC883}"/>
              </a:ext>
            </a:extLst>
          </p:cNvPr>
          <p:cNvSpPr>
            <a:spLocks noChangeAspect="1"/>
          </p:cNvSpPr>
          <p:nvPr/>
        </p:nvSpPr>
        <p:spPr>
          <a:xfrm>
            <a:off x="8324963" y="238775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6" name="Flowchart: Connector 1115">
            <a:extLst>
              <a:ext uri="{FF2B5EF4-FFF2-40B4-BE49-F238E27FC236}">
                <a16:creationId xmlns:a16="http://schemas.microsoft.com/office/drawing/2014/main" id="{C7BB17F6-5C1B-14F4-BD8F-597A655EC43D}"/>
              </a:ext>
            </a:extLst>
          </p:cNvPr>
          <p:cNvSpPr>
            <a:spLocks noChangeAspect="1"/>
          </p:cNvSpPr>
          <p:nvPr/>
        </p:nvSpPr>
        <p:spPr>
          <a:xfrm>
            <a:off x="7457829" y="46231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7" name="Flowchart: Connector 1116">
            <a:extLst>
              <a:ext uri="{FF2B5EF4-FFF2-40B4-BE49-F238E27FC236}">
                <a16:creationId xmlns:a16="http://schemas.microsoft.com/office/drawing/2014/main" id="{BED15349-8868-0E3D-14C2-E061A9FEF1F1}"/>
              </a:ext>
            </a:extLst>
          </p:cNvPr>
          <p:cNvSpPr>
            <a:spLocks noChangeAspect="1"/>
          </p:cNvSpPr>
          <p:nvPr/>
        </p:nvSpPr>
        <p:spPr>
          <a:xfrm>
            <a:off x="4703612" y="5251640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A2FFDE54-7C16-2EE5-6938-738F5E59AC11}"/>
                  </a:ext>
                </a:extLst>
              </p14:cNvPr>
              <p14:cNvContentPartPr/>
              <p14:nvPr/>
            </p14:nvContentPartPr>
            <p14:xfrm>
              <a:off x="4620023" y="5109180"/>
              <a:ext cx="163440" cy="24048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A2FFDE54-7C16-2EE5-6938-738F5E59AC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11023" y="5100540"/>
                <a:ext cx="1810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14:cNvPr>
              <p14:cNvContentPartPr/>
              <p14:nvPr/>
            </p14:nvContentPartPr>
            <p14:xfrm>
              <a:off x="2228543" y="4786260"/>
              <a:ext cx="36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9903" y="47772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23" name="Flowchart: Connector 1122">
            <a:extLst>
              <a:ext uri="{FF2B5EF4-FFF2-40B4-BE49-F238E27FC236}">
                <a16:creationId xmlns:a16="http://schemas.microsoft.com/office/drawing/2014/main" id="{9E88D59B-C1DE-37A1-92D7-B7A6E5D7C24E}"/>
              </a:ext>
            </a:extLst>
          </p:cNvPr>
          <p:cNvSpPr>
            <a:spLocks noChangeAspect="1"/>
          </p:cNvSpPr>
          <p:nvPr/>
        </p:nvSpPr>
        <p:spPr>
          <a:xfrm>
            <a:off x="2833978" y="34399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Flowchart: Connector 1129">
            <a:extLst>
              <a:ext uri="{FF2B5EF4-FFF2-40B4-BE49-F238E27FC236}">
                <a16:creationId xmlns:a16="http://schemas.microsoft.com/office/drawing/2014/main" id="{EDFD1DB7-8596-BFFC-CC79-CC7B51EB09B3}"/>
              </a:ext>
            </a:extLst>
          </p:cNvPr>
          <p:cNvSpPr>
            <a:spLocks noChangeAspect="1"/>
          </p:cNvSpPr>
          <p:nvPr/>
        </p:nvSpPr>
        <p:spPr>
          <a:xfrm>
            <a:off x="2949116" y="35038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Flowchart: Connector 1130">
            <a:extLst>
              <a:ext uri="{FF2B5EF4-FFF2-40B4-BE49-F238E27FC236}">
                <a16:creationId xmlns:a16="http://schemas.microsoft.com/office/drawing/2014/main" id="{BD969574-1EDB-10B8-637B-91A8CC629D97}"/>
              </a:ext>
            </a:extLst>
          </p:cNvPr>
          <p:cNvSpPr>
            <a:spLocks noChangeAspect="1"/>
          </p:cNvSpPr>
          <p:nvPr/>
        </p:nvSpPr>
        <p:spPr>
          <a:xfrm>
            <a:off x="2957801" y="36045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2" name="Flowchart: Connector 1131">
            <a:extLst>
              <a:ext uri="{FF2B5EF4-FFF2-40B4-BE49-F238E27FC236}">
                <a16:creationId xmlns:a16="http://schemas.microsoft.com/office/drawing/2014/main" id="{57B2FE64-55C6-66B8-7A6E-BD2324C0413B}"/>
              </a:ext>
            </a:extLst>
          </p:cNvPr>
          <p:cNvSpPr>
            <a:spLocks noChangeAspect="1"/>
          </p:cNvSpPr>
          <p:nvPr/>
        </p:nvSpPr>
        <p:spPr>
          <a:xfrm>
            <a:off x="2833181" y="35518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3" name="Flowchart: Connector 1132">
            <a:extLst>
              <a:ext uri="{FF2B5EF4-FFF2-40B4-BE49-F238E27FC236}">
                <a16:creationId xmlns:a16="http://schemas.microsoft.com/office/drawing/2014/main" id="{DD7488D3-F8C4-7A91-B400-DFA69D80AE00}"/>
              </a:ext>
            </a:extLst>
          </p:cNvPr>
          <p:cNvSpPr>
            <a:spLocks noChangeAspect="1"/>
          </p:cNvSpPr>
          <p:nvPr/>
        </p:nvSpPr>
        <p:spPr>
          <a:xfrm>
            <a:off x="2817940" y="36679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6" name="Flowchart: Connector 1135">
            <a:extLst>
              <a:ext uri="{FF2B5EF4-FFF2-40B4-BE49-F238E27FC236}">
                <a16:creationId xmlns:a16="http://schemas.microsoft.com/office/drawing/2014/main" id="{03952461-51D5-CAB2-A090-4F06FB3BE11B}"/>
              </a:ext>
            </a:extLst>
          </p:cNvPr>
          <p:cNvSpPr>
            <a:spLocks noChangeAspect="1"/>
          </p:cNvSpPr>
          <p:nvPr/>
        </p:nvSpPr>
        <p:spPr>
          <a:xfrm>
            <a:off x="2698515" y="3491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7" name="Flowchart: Connector 1136">
            <a:extLst>
              <a:ext uri="{FF2B5EF4-FFF2-40B4-BE49-F238E27FC236}">
                <a16:creationId xmlns:a16="http://schemas.microsoft.com/office/drawing/2014/main" id="{F2A689F8-CD48-5891-6B69-F6CE0437AFD4}"/>
              </a:ext>
            </a:extLst>
          </p:cNvPr>
          <p:cNvSpPr>
            <a:spLocks noChangeAspect="1"/>
          </p:cNvSpPr>
          <p:nvPr/>
        </p:nvSpPr>
        <p:spPr>
          <a:xfrm>
            <a:off x="2702776" y="35994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8" name="Flowchart: Connector 1137">
            <a:extLst>
              <a:ext uri="{FF2B5EF4-FFF2-40B4-BE49-F238E27FC236}">
                <a16:creationId xmlns:a16="http://schemas.microsoft.com/office/drawing/2014/main" id="{F17B7851-ED9A-36D8-8662-1D19CC43B201}"/>
              </a:ext>
            </a:extLst>
          </p:cNvPr>
          <p:cNvSpPr>
            <a:spLocks noChangeAspect="1"/>
          </p:cNvSpPr>
          <p:nvPr/>
        </p:nvSpPr>
        <p:spPr>
          <a:xfrm>
            <a:off x="4828071" y="56119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Flowchart: Connector 1138">
            <a:extLst>
              <a:ext uri="{FF2B5EF4-FFF2-40B4-BE49-F238E27FC236}">
                <a16:creationId xmlns:a16="http://schemas.microsoft.com/office/drawing/2014/main" id="{DB03F5DE-9D54-83A5-4EFA-F22D272644BF}"/>
              </a:ext>
            </a:extLst>
          </p:cNvPr>
          <p:cNvSpPr>
            <a:spLocks noChangeAspect="1"/>
          </p:cNvSpPr>
          <p:nvPr/>
        </p:nvSpPr>
        <p:spPr>
          <a:xfrm>
            <a:off x="7879558" y="2995398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0" name="Flowchart: Connector 1139">
            <a:extLst>
              <a:ext uri="{FF2B5EF4-FFF2-40B4-BE49-F238E27FC236}">
                <a16:creationId xmlns:a16="http://schemas.microsoft.com/office/drawing/2014/main" id="{B8C4EB51-C4B4-87A9-6D26-B61655845EDE}"/>
              </a:ext>
            </a:extLst>
          </p:cNvPr>
          <p:cNvSpPr>
            <a:spLocks noChangeAspect="1"/>
          </p:cNvSpPr>
          <p:nvPr/>
        </p:nvSpPr>
        <p:spPr>
          <a:xfrm>
            <a:off x="6349476" y="235222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1" name="Flowchart: Connector 1140">
            <a:extLst>
              <a:ext uri="{FF2B5EF4-FFF2-40B4-BE49-F238E27FC236}">
                <a16:creationId xmlns:a16="http://schemas.microsoft.com/office/drawing/2014/main" id="{50DAF2B7-2B6B-55F5-EA83-E18468027DA3}"/>
              </a:ext>
            </a:extLst>
          </p:cNvPr>
          <p:cNvSpPr>
            <a:spLocks noChangeAspect="1"/>
          </p:cNvSpPr>
          <p:nvPr/>
        </p:nvSpPr>
        <p:spPr>
          <a:xfrm>
            <a:off x="6468710" y="23952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2" name="Flowchart: Connector 1141">
            <a:extLst>
              <a:ext uri="{FF2B5EF4-FFF2-40B4-BE49-F238E27FC236}">
                <a16:creationId xmlns:a16="http://schemas.microsoft.com/office/drawing/2014/main" id="{595DA335-351F-2B6C-0D55-14FA2781DF4A}"/>
              </a:ext>
            </a:extLst>
          </p:cNvPr>
          <p:cNvSpPr>
            <a:spLocks noChangeAspect="1"/>
          </p:cNvSpPr>
          <p:nvPr/>
        </p:nvSpPr>
        <p:spPr>
          <a:xfrm>
            <a:off x="7369954" y="189442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4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B75321E9-474E-8C16-A3E7-79E462BC1DE5}"/>
              </a:ext>
            </a:extLst>
          </p:cNvPr>
          <p:cNvSpPr>
            <a:spLocks noChangeAspect="1"/>
          </p:cNvSpPr>
          <p:nvPr/>
        </p:nvSpPr>
        <p:spPr>
          <a:xfrm>
            <a:off x="3895861" y="15508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FD28A79-E194-1C54-E45D-46589C82184F}"/>
              </a:ext>
            </a:extLst>
          </p:cNvPr>
          <p:cNvSpPr>
            <a:spLocks noChangeAspect="1"/>
          </p:cNvSpPr>
          <p:nvPr/>
        </p:nvSpPr>
        <p:spPr>
          <a:xfrm>
            <a:off x="4019686" y="14884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1046593-2E50-2348-8B6B-0E3C1AFF6206}"/>
              </a:ext>
            </a:extLst>
          </p:cNvPr>
          <p:cNvSpPr>
            <a:spLocks noChangeAspect="1"/>
          </p:cNvSpPr>
          <p:nvPr/>
        </p:nvSpPr>
        <p:spPr>
          <a:xfrm>
            <a:off x="4019685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CCCE7749-BD91-E047-DBFE-0414AAFC5582}"/>
              </a:ext>
            </a:extLst>
          </p:cNvPr>
          <p:cNvSpPr>
            <a:spLocks noChangeAspect="1"/>
          </p:cNvSpPr>
          <p:nvPr/>
        </p:nvSpPr>
        <p:spPr>
          <a:xfrm>
            <a:off x="4019684" y="17153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BBCB8ECE-581C-8517-DB5A-AD3301B06D3D}"/>
              </a:ext>
            </a:extLst>
          </p:cNvPr>
          <p:cNvSpPr>
            <a:spLocks noChangeAspect="1"/>
          </p:cNvSpPr>
          <p:nvPr/>
        </p:nvSpPr>
        <p:spPr>
          <a:xfrm>
            <a:off x="3886470" y="16696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456123-7413-5EF3-450F-D7272CB98C55}"/>
              </a:ext>
            </a:extLst>
          </p:cNvPr>
          <p:cNvSpPr>
            <a:spLocks noChangeAspect="1"/>
          </p:cNvSpPr>
          <p:nvPr/>
        </p:nvSpPr>
        <p:spPr>
          <a:xfrm>
            <a:off x="3886470" y="17732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DF4A1F2-5722-52BB-08B4-FCCE01A7A8BF}"/>
              </a:ext>
            </a:extLst>
          </p:cNvPr>
          <p:cNvSpPr>
            <a:spLocks noChangeAspect="1"/>
          </p:cNvSpPr>
          <p:nvPr/>
        </p:nvSpPr>
        <p:spPr>
          <a:xfrm>
            <a:off x="3760398" y="14884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B749866-263C-EF57-C064-BAB7261CD192}"/>
              </a:ext>
            </a:extLst>
          </p:cNvPr>
          <p:cNvSpPr>
            <a:spLocks noChangeAspect="1"/>
          </p:cNvSpPr>
          <p:nvPr/>
        </p:nvSpPr>
        <p:spPr>
          <a:xfrm>
            <a:off x="3760398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B4461B86-85A8-7F25-CB69-2E32DB0861D9}"/>
              </a:ext>
            </a:extLst>
          </p:cNvPr>
          <p:cNvSpPr>
            <a:spLocks noChangeAspect="1"/>
          </p:cNvSpPr>
          <p:nvPr/>
        </p:nvSpPr>
        <p:spPr>
          <a:xfrm>
            <a:off x="3760398" y="171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AEF475E0-92BD-00D6-FC85-BF9F3DCAEC0F}"/>
              </a:ext>
            </a:extLst>
          </p:cNvPr>
          <p:cNvSpPr>
            <a:spLocks noChangeAspect="1"/>
          </p:cNvSpPr>
          <p:nvPr/>
        </p:nvSpPr>
        <p:spPr>
          <a:xfrm>
            <a:off x="3760398" y="1828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id="{8E8133B8-F5C7-E0C4-1980-E8FF4894B1B1}"/>
              </a:ext>
            </a:extLst>
          </p:cNvPr>
          <p:cNvSpPr>
            <a:spLocks noChangeAspect="1"/>
          </p:cNvSpPr>
          <p:nvPr/>
        </p:nvSpPr>
        <p:spPr>
          <a:xfrm>
            <a:off x="5208699" y="11374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id="{E5D7AA29-7BC4-B613-AFFA-E9C155B5D216}"/>
              </a:ext>
            </a:extLst>
          </p:cNvPr>
          <p:cNvSpPr>
            <a:spLocks noChangeAspect="1"/>
          </p:cNvSpPr>
          <p:nvPr/>
        </p:nvSpPr>
        <p:spPr>
          <a:xfrm>
            <a:off x="5323837" y="120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id="{1CB97228-DCA5-7EF8-9ACB-D0B568654E5F}"/>
              </a:ext>
            </a:extLst>
          </p:cNvPr>
          <p:cNvSpPr>
            <a:spLocks noChangeAspect="1"/>
          </p:cNvSpPr>
          <p:nvPr/>
        </p:nvSpPr>
        <p:spPr>
          <a:xfrm>
            <a:off x="5332522" y="1302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id="{DD3E6DDD-D424-96E1-60D4-246CCA7707C9}"/>
              </a:ext>
            </a:extLst>
          </p:cNvPr>
          <p:cNvSpPr>
            <a:spLocks noChangeAspect="1"/>
          </p:cNvSpPr>
          <p:nvPr/>
        </p:nvSpPr>
        <p:spPr>
          <a:xfrm>
            <a:off x="5207902" y="1249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id="{E564F962-9B79-D686-D32C-2951AB836830}"/>
              </a:ext>
            </a:extLst>
          </p:cNvPr>
          <p:cNvSpPr>
            <a:spLocks noChangeAspect="1"/>
          </p:cNvSpPr>
          <p:nvPr/>
        </p:nvSpPr>
        <p:spPr>
          <a:xfrm>
            <a:off x="5192661" y="13654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id="{CA743D3F-B350-0BE1-64C1-5588067B2DE1}"/>
              </a:ext>
            </a:extLst>
          </p:cNvPr>
          <p:cNvSpPr>
            <a:spLocks noChangeAspect="1"/>
          </p:cNvSpPr>
          <p:nvPr/>
        </p:nvSpPr>
        <p:spPr>
          <a:xfrm>
            <a:off x="5073236" y="1188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id="{8BE6CBC4-FDB8-7604-EFD8-43CD565AA209}"/>
              </a:ext>
            </a:extLst>
          </p:cNvPr>
          <p:cNvSpPr>
            <a:spLocks noChangeAspect="1"/>
          </p:cNvSpPr>
          <p:nvPr/>
        </p:nvSpPr>
        <p:spPr>
          <a:xfrm>
            <a:off x="5077497" y="1297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F95B30A1-88A9-66D4-5F13-4E69017E1DF2}"/>
              </a:ext>
            </a:extLst>
          </p:cNvPr>
          <p:cNvSpPr>
            <a:spLocks noChangeAspect="1"/>
          </p:cNvSpPr>
          <p:nvPr/>
        </p:nvSpPr>
        <p:spPr>
          <a:xfrm>
            <a:off x="4241480" y="29104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id="{A665D19B-3952-2763-F5F5-309220D67550}"/>
              </a:ext>
            </a:extLst>
          </p:cNvPr>
          <p:cNvSpPr>
            <a:spLocks noChangeAspect="1"/>
          </p:cNvSpPr>
          <p:nvPr/>
        </p:nvSpPr>
        <p:spPr>
          <a:xfrm>
            <a:off x="4370832" y="30809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id="{C6EF8998-BD08-B6F0-E8A5-E5FE7F2DEC2F}"/>
              </a:ext>
            </a:extLst>
          </p:cNvPr>
          <p:cNvSpPr>
            <a:spLocks noChangeAspect="1"/>
          </p:cNvSpPr>
          <p:nvPr/>
        </p:nvSpPr>
        <p:spPr>
          <a:xfrm>
            <a:off x="4232089" y="30293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id="{19F126C9-B2E7-4C37-F99A-50C3057EDBE8}"/>
              </a:ext>
            </a:extLst>
          </p:cNvPr>
          <p:cNvSpPr>
            <a:spLocks noChangeAspect="1"/>
          </p:cNvSpPr>
          <p:nvPr/>
        </p:nvSpPr>
        <p:spPr>
          <a:xfrm>
            <a:off x="4232088" y="31412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CC738EAA-5916-5A9F-2482-2302A2310418}"/>
              </a:ext>
            </a:extLst>
          </p:cNvPr>
          <p:cNvSpPr>
            <a:spLocks noChangeAspect="1"/>
          </p:cNvSpPr>
          <p:nvPr/>
        </p:nvSpPr>
        <p:spPr>
          <a:xfrm>
            <a:off x="4106017" y="29615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id="{E4202499-4A4A-3204-CEEA-FB409CA9D376}"/>
              </a:ext>
            </a:extLst>
          </p:cNvPr>
          <p:cNvSpPr>
            <a:spLocks noChangeAspect="1"/>
          </p:cNvSpPr>
          <p:nvPr/>
        </p:nvSpPr>
        <p:spPr>
          <a:xfrm>
            <a:off x="4106017" y="30750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21C988CD-94AB-E7EE-804E-0A112D6CA530}"/>
              </a:ext>
            </a:extLst>
          </p:cNvPr>
          <p:cNvSpPr>
            <a:spLocks noChangeAspect="1"/>
          </p:cNvSpPr>
          <p:nvPr/>
        </p:nvSpPr>
        <p:spPr>
          <a:xfrm>
            <a:off x="4365304" y="25099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id="{5E36D0C6-3C5F-24A0-6D81-C25EF6D1A787}"/>
              </a:ext>
            </a:extLst>
          </p:cNvPr>
          <p:cNvSpPr>
            <a:spLocks noChangeAspect="1"/>
          </p:cNvSpPr>
          <p:nvPr/>
        </p:nvSpPr>
        <p:spPr>
          <a:xfrm>
            <a:off x="4215945" y="24871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DC704167-11F1-90A2-9B45-301DF0608CAF}"/>
              </a:ext>
            </a:extLst>
          </p:cNvPr>
          <p:cNvSpPr>
            <a:spLocks noChangeAspect="1"/>
          </p:cNvSpPr>
          <p:nvPr/>
        </p:nvSpPr>
        <p:spPr>
          <a:xfrm>
            <a:off x="4514663" y="25328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id="{52D9ECC3-4CA4-D7CD-3547-C4A709D89503}"/>
              </a:ext>
            </a:extLst>
          </p:cNvPr>
          <p:cNvSpPr>
            <a:spLocks noChangeAspect="1"/>
          </p:cNvSpPr>
          <p:nvPr/>
        </p:nvSpPr>
        <p:spPr>
          <a:xfrm>
            <a:off x="4425136" y="26118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B80455B1-C309-544C-6E68-66A385524B8A}"/>
              </a:ext>
            </a:extLst>
          </p:cNvPr>
          <p:cNvSpPr>
            <a:spLocks noChangeAspect="1"/>
          </p:cNvSpPr>
          <p:nvPr/>
        </p:nvSpPr>
        <p:spPr>
          <a:xfrm>
            <a:off x="4275777" y="25890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5F5DFA33-026F-2416-F3DB-38CC76322679}"/>
              </a:ext>
            </a:extLst>
          </p:cNvPr>
          <p:cNvSpPr>
            <a:spLocks noChangeAspect="1"/>
          </p:cNvSpPr>
          <p:nvPr/>
        </p:nvSpPr>
        <p:spPr>
          <a:xfrm>
            <a:off x="4313110" y="24066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9" name="Flowchart: Connector 378">
            <a:extLst>
              <a:ext uri="{FF2B5EF4-FFF2-40B4-BE49-F238E27FC236}">
                <a16:creationId xmlns:a16="http://schemas.microsoft.com/office/drawing/2014/main" id="{18547800-3A05-BF52-D138-02E8D4AC7BCE}"/>
              </a:ext>
            </a:extLst>
          </p:cNvPr>
          <p:cNvSpPr>
            <a:spLocks noChangeAspect="1"/>
          </p:cNvSpPr>
          <p:nvPr/>
        </p:nvSpPr>
        <p:spPr>
          <a:xfrm>
            <a:off x="4462273" y="24294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D610BA3C-2C56-CC73-8C7F-CC728669F15C}"/>
              </a:ext>
            </a:extLst>
          </p:cNvPr>
          <p:cNvSpPr>
            <a:spLocks noChangeAspect="1"/>
          </p:cNvSpPr>
          <p:nvPr/>
        </p:nvSpPr>
        <p:spPr>
          <a:xfrm>
            <a:off x="5384286" y="19230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id="{3E7A7571-3235-863B-2B46-2820C7A32831}"/>
              </a:ext>
            </a:extLst>
          </p:cNvPr>
          <p:cNvSpPr>
            <a:spLocks noChangeAspect="1"/>
          </p:cNvSpPr>
          <p:nvPr/>
        </p:nvSpPr>
        <p:spPr>
          <a:xfrm>
            <a:off x="5537936" y="194586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id="{6A2ABBA3-4C39-29C5-AAE7-AD0E5503B166}"/>
              </a:ext>
            </a:extLst>
          </p:cNvPr>
          <p:cNvSpPr>
            <a:spLocks noChangeAspect="1"/>
          </p:cNvSpPr>
          <p:nvPr/>
        </p:nvSpPr>
        <p:spPr>
          <a:xfrm>
            <a:off x="5439248" y="20287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id="{2845EBB5-7D7B-E00C-3F50-01160C398A3C}"/>
              </a:ext>
            </a:extLst>
          </p:cNvPr>
          <p:cNvSpPr>
            <a:spLocks noChangeAspect="1"/>
          </p:cNvSpPr>
          <p:nvPr/>
        </p:nvSpPr>
        <p:spPr>
          <a:xfrm>
            <a:off x="5289889" y="20059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id="{7201FF4F-8165-F054-D0CB-438705419FB0}"/>
              </a:ext>
            </a:extLst>
          </p:cNvPr>
          <p:cNvSpPr>
            <a:spLocks noChangeAspect="1"/>
          </p:cNvSpPr>
          <p:nvPr/>
        </p:nvSpPr>
        <p:spPr>
          <a:xfrm>
            <a:off x="5327026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0B23D1D8-99CC-63AC-5B1C-2A457DD4AD3F}"/>
              </a:ext>
            </a:extLst>
          </p:cNvPr>
          <p:cNvSpPr>
            <a:spLocks noChangeAspect="1"/>
          </p:cNvSpPr>
          <p:nvPr/>
        </p:nvSpPr>
        <p:spPr>
          <a:xfrm>
            <a:off x="5474777" y="18391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id="{F9211252-715C-21F9-3561-079A1EB58F31}"/>
              </a:ext>
            </a:extLst>
          </p:cNvPr>
          <p:cNvSpPr>
            <a:spLocks noChangeAspect="1"/>
          </p:cNvSpPr>
          <p:nvPr/>
        </p:nvSpPr>
        <p:spPr>
          <a:xfrm>
            <a:off x="3873001" y="20447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C8CC5751-0D25-3A1B-4F6F-5D83F2148892}"/>
              </a:ext>
            </a:extLst>
          </p:cNvPr>
          <p:cNvSpPr>
            <a:spLocks noChangeAspect="1"/>
          </p:cNvSpPr>
          <p:nvPr/>
        </p:nvSpPr>
        <p:spPr>
          <a:xfrm>
            <a:off x="3996824" y="21045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B36BEA0E-023E-CC3A-02A2-D3376E5210A1}"/>
              </a:ext>
            </a:extLst>
          </p:cNvPr>
          <p:cNvSpPr>
            <a:spLocks noChangeAspect="1"/>
          </p:cNvSpPr>
          <p:nvPr/>
        </p:nvSpPr>
        <p:spPr>
          <a:xfrm>
            <a:off x="3996824" y="22186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id="{A026E148-5456-6BD0-E187-A0766930DB3B}"/>
              </a:ext>
            </a:extLst>
          </p:cNvPr>
          <p:cNvSpPr>
            <a:spLocks noChangeAspect="1"/>
          </p:cNvSpPr>
          <p:nvPr/>
        </p:nvSpPr>
        <p:spPr>
          <a:xfrm>
            <a:off x="3863610" y="21635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CDA2F8B7-17B1-6501-D3C4-0B8C671DAFAC}"/>
              </a:ext>
            </a:extLst>
          </p:cNvPr>
          <p:cNvSpPr>
            <a:spLocks noChangeAspect="1"/>
          </p:cNvSpPr>
          <p:nvPr/>
        </p:nvSpPr>
        <p:spPr>
          <a:xfrm>
            <a:off x="3737538" y="20958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C023F679-E3B9-86FF-9AE8-13E92AF0A19C}"/>
              </a:ext>
            </a:extLst>
          </p:cNvPr>
          <p:cNvSpPr>
            <a:spLocks noChangeAspect="1"/>
          </p:cNvSpPr>
          <p:nvPr/>
        </p:nvSpPr>
        <p:spPr>
          <a:xfrm>
            <a:off x="4546990" y="21250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21A175F8-5390-2972-2A9A-39A266023CBD}"/>
              </a:ext>
            </a:extLst>
          </p:cNvPr>
          <p:cNvSpPr>
            <a:spLocks noChangeAspect="1"/>
          </p:cNvSpPr>
          <p:nvPr/>
        </p:nvSpPr>
        <p:spPr>
          <a:xfrm>
            <a:off x="4422471" y="2058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1A4788C1-87A8-07F8-8A27-E8B459DE90F8}"/>
              </a:ext>
            </a:extLst>
          </p:cNvPr>
          <p:cNvSpPr>
            <a:spLocks noChangeAspect="1"/>
          </p:cNvSpPr>
          <p:nvPr/>
        </p:nvSpPr>
        <p:spPr>
          <a:xfrm>
            <a:off x="4422470" y="21707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C62DEC0E-1BC3-B34A-A39C-46A3BDB4B54A}"/>
              </a:ext>
            </a:extLst>
          </p:cNvPr>
          <p:cNvSpPr>
            <a:spLocks noChangeAspect="1"/>
          </p:cNvSpPr>
          <p:nvPr/>
        </p:nvSpPr>
        <p:spPr>
          <a:xfrm>
            <a:off x="4296399" y="1991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id="{50B39093-8CD4-012D-99F6-F2060D54E45C}"/>
              </a:ext>
            </a:extLst>
          </p:cNvPr>
          <p:cNvSpPr>
            <a:spLocks noChangeAspect="1"/>
          </p:cNvSpPr>
          <p:nvPr/>
        </p:nvSpPr>
        <p:spPr>
          <a:xfrm>
            <a:off x="4296399" y="2104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id="{CFA192A5-5285-7290-F2B3-2123685FCBB3}"/>
              </a:ext>
            </a:extLst>
          </p:cNvPr>
          <p:cNvSpPr>
            <a:spLocks noChangeAspect="1"/>
          </p:cNvSpPr>
          <p:nvPr/>
        </p:nvSpPr>
        <p:spPr>
          <a:xfrm>
            <a:off x="4777124" y="36869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id="{BA1D00D6-82C1-4D64-81F6-0A5CD2971B8E}"/>
              </a:ext>
            </a:extLst>
          </p:cNvPr>
          <p:cNvSpPr>
            <a:spLocks noChangeAspect="1"/>
          </p:cNvSpPr>
          <p:nvPr/>
        </p:nvSpPr>
        <p:spPr>
          <a:xfrm>
            <a:off x="4637597" y="36724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id="{7740E8E4-81AA-3247-3E1F-069F64E64268}"/>
              </a:ext>
            </a:extLst>
          </p:cNvPr>
          <p:cNvSpPr>
            <a:spLocks noChangeAspect="1"/>
          </p:cNvSpPr>
          <p:nvPr/>
        </p:nvSpPr>
        <p:spPr>
          <a:xfrm>
            <a:off x="4930028" y="3709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id="{FB449737-7A3F-7678-02A2-FC0182EF0462}"/>
              </a:ext>
            </a:extLst>
          </p:cNvPr>
          <p:cNvSpPr>
            <a:spLocks noChangeAspect="1"/>
          </p:cNvSpPr>
          <p:nvPr/>
        </p:nvSpPr>
        <p:spPr>
          <a:xfrm>
            <a:off x="4831700" y="38121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id="{991F47DD-0B69-4A6B-D091-7E28BA6A1F57}"/>
              </a:ext>
            </a:extLst>
          </p:cNvPr>
          <p:cNvSpPr>
            <a:spLocks noChangeAspect="1"/>
          </p:cNvSpPr>
          <p:nvPr/>
        </p:nvSpPr>
        <p:spPr>
          <a:xfrm>
            <a:off x="4676261" y="37843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id="{47089BB7-3BD0-7768-2608-F4D999AFB744}"/>
              </a:ext>
            </a:extLst>
          </p:cNvPr>
          <p:cNvSpPr>
            <a:spLocks noChangeAspect="1"/>
          </p:cNvSpPr>
          <p:nvPr/>
        </p:nvSpPr>
        <p:spPr>
          <a:xfrm>
            <a:off x="4731405" y="35707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id="{8E35149F-C4B1-B6B6-1E22-C191BA62B170}"/>
              </a:ext>
            </a:extLst>
          </p:cNvPr>
          <p:cNvSpPr>
            <a:spLocks noChangeAspect="1"/>
          </p:cNvSpPr>
          <p:nvPr/>
        </p:nvSpPr>
        <p:spPr>
          <a:xfrm>
            <a:off x="4875825" y="3608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id="{15290FC0-B337-F38F-4A66-5876F428F47E}"/>
              </a:ext>
            </a:extLst>
          </p:cNvPr>
          <p:cNvSpPr>
            <a:spLocks noChangeAspect="1"/>
          </p:cNvSpPr>
          <p:nvPr/>
        </p:nvSpPr>
        <p:spPr>
          <a:xfrm>
            <a:off x="4106017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F80C4361-4D9D-7C22-8CF1-B0A6D804ACD1}"/>
              </a:ext>
            </a:extLst>
          </p:cNvPr>
          <p:cNvSpPr>
            <a:spLocks noChangeAspect="1"/>
          </p:cNvSpPr>
          <p:nvPr/>
        </p:nvSpPr>
        <p:spPr>
          <a:xfrm>
            <a:off x="4092121" y="286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id="{D456C0EC-AE09-7E57-4DF6-564B9DE94431}"/>
              </a:ext>
            </a:extLst>
          </p:cNvPr>
          <p:cNvSpPr>
            <a:spLocks noChangeAspect="1"/>
          </p:cNvSpPr>
          <p:nvPr/>
        </p:nvSpPr>
        <p:spPr>
          <a:xfrm>
            <a:off x="4237556" y="280071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id="{04C10ABC-16E1-00EE-B561-6B62AEC9124A}"/>
              </a:ext>
            </a:extLst>
          </p:cNvPr>
          <p:cNvSpPr>
            <a:spLocks noChangeAspect="1"/>
          </p:cNvSpPr>
          <p:nvPr/>
        </p:nvSpPr>
        <p:spPr>
          <a:xfrm>
            <a:off x="4501271" y="30293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FDDD3E20-07DB-06CE-479E-3C09DADA3929}"/>
              </a:ext>
            </a:extLst>
          </p:cNvPr>
          <p:cNvSpPr>
            <a:spLocks noChangeAspect="1"/>
          </p:cNvSpPr>
          <p:nvPr/>
        </p:nvSpPr>
        <p:spPr>
          <a:xfrm>
            <a:off x="4629375" y="29836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id="{C133B938-0A80-EBDC-4A78-C2E2DC9F6B12}"/>
              </a:ext>
            </a:extLst>
          </p:cNvPr>
          <p:cNvSpPr>
            <a:spLocks noChangeAspect="1"/>
          </p:cNvSpPr>
          <p:nvPr/>
        </p:nvSpPr>
        <p:spPr>
          <a:xfrm>
            <a:off x="4629375" y="3095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id="{C1F6E269-CEF0-9CD2-3756-9FB4C8EDD0A1}"/>
              </a:ext>
            </a:extLst>
          </p:cNvPr>
          <p:cNvSpPr>
            <a:spLocks noChangeAspect="1"/>
          </p:cNvSpPr>
          <p:nvPr/>
        </p:nvSpPr>
        <p:spPr>
          <a:xfrm>
            <a:off x="4500654" y="31543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id="{C0FE1BC5-FBD8-A3D9-2863-74862446A5F3}"/>
              </a:ext>
            </a:extLst>
          </p:cNvPr>
          <p:cNvSpPr>
            <a:spLocks noChangeAspect="1"/>
          </p:cNvSpPr>
          <p:nvPr/>
        </p:nvSpPr>
        <p:spPr>
          <a:xfrm>
            <a:off x="4376751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id="{D5769712-FA20-6778-1A52-BBAE6DD582AD}"/>
              </a:ext>
            </a:extLst>
          </p:cNvPr>
          <p:cNvSpPr>
            <a:spLocks noChangeAspect="1"/>
          </p:cNvSpPr>
          <p:nvPr/>
        </p:nvSpPr>
        <p:spPr>
          <a:xfrm>
            <a:off x="6776082" y="40584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id="{FF52EDBB-E61F-0FD9-FD62-D9A27370ACC2}"/>
              </a:ext>
            </a:extLst>
          </p:cNvPr>
          <p:cNvSpPr>
            <a:spLocks noChangeAspect="1"/>
          </p:cNvSpPr>
          <p:nvPr/>
        </p:nvSpPr>
        <p:spPr>
          <a:xfrm>
            <a:off x="6623310" y="40355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id="{45DC4C0F-136C-235A-F270-8629FF6BFF8F}"/>
              </a:ext>
            </a:extLst>
          </p:cNvPr>
          <p:cNvSpPr>
            <a:spLocks noChangeAspect="1"/>
          </p:cNvSpPr>
          <p:nvPr/>
        </p:nvSpPr>
        <p:spPr>
          <a:xfrm>
            <a:off x="6928854" y="408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id="{803068E1-56B0-C966-0CC1-20E8FFFAAA35}"/>
              </a:ext>
            </a:extLst>
          </p:cNvPr>
          <p:cNvSpPr>
            <a:spLocks noChangeAspect="1"/>
          </p:cNvSpPr>
          <p:nvPr/>
        </p:nvSpPr>
        <p:spPr>
          <a:xfrm>
            <a:off x="6815467" y="4175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id="{3A2ED1E7-8796-D49A-9964-98FD763776BF}"/>
              </a:ext>
            </a:extLst>
          </p:cNvPr>
          <p:cNvSpPr>
            <a:spLocks noChangeAspect="1"/>
          </p:cNvSpPr>
          <p:nvPr/>
        </p:nvSpPr>
        <p:spPr>
          <a:xfrm>
            <a:off x="6682697" y="4152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id="{4A03E360-45D3-BC7C-B467-0CCD51FE0CD1}"/>
              </a:ext>
            </a:extLst>
          </p:cNvPr>
          <p:cNvSpPr>
            <a:spLocks noChangeAspect="1"/>
          </p:cNvSpPr>
          <p:nvPr/>
        </p:nvSpPr>
        <p:spPr>
          <a:xfrm>
            <a:off x="5121544" y="38485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id="{3AF69E30-5268-A159-FA52-8C9C5DBC7678}"/>
              </a:ext>
            </a:extLst>
          </p:cNvPr>
          <p:cNvSpPr>
            <a:spLocks noChangeAspect="1"/>
          </p:cNvSpPr>
          <p:nvPr/>
        </p:nvSpPr>
        <p:spPr>
          <a:xfrm>
            <a:off x="4982017" y="3834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id="{B5470975-9081-A9E5-2C8D-4890E81E08D3}"/>
              </a:ext>
            </a:extLst>
          </p:cNvPr>
          <p:cNvSpPr>
            <a:spLocks noChangeAspect="1"/>
          </p:cNvSpPr>
          <p:nvPr/>
        </p:nvSpPr>
        <p:spPr>
          <a:xfrm>
            <a:off x="5075825" y="37323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Flowchart: Connector 447">
            <a:extLst>
              <a:ext uri="{FF2B5EF4-FFF2-40B4-BE49-F238E27FC236}">
                <a16:creationId xmlns:a16="http://schemas.microsoft.com/office/drawing/2014/main" id="{0653478B-CB0A-EADF-76CB-E1CD3ADA3AF7}"/>
              </a:ext>
            </a:extLst>
          </p:cNvPr>
          <p:cNvSpPr>
            <a:spLocks noChangeAspect="1"/>
          </p:cNvSpPr>
          <p:nvPr/>
        </p:nvSpPr>
        <p:spPr>
          <a:xfrm>
            <a:off x="5493652" y="14625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Flowchart: Connector 448">
            <a:extLst>
              <a:ext uri="{FF2B5EF4-FFF2-40B4-BE49-F238E27FC236}">
                <a16:creationId xmlns:a16="http://schemas.microsoft.com/office/drawing/2014/main" id="{2CE480DA-8380-E689-29BE-7EDDE3703351}"/>
              </a:ext>
            </a:extLst>
          </p:cNvPr>
          <p:cNvSpPr>
            <a:spLocks noChangeAspect="1"/>
          </p:cNvSpPr>
          <p:nvPr/>
        </p:nvSpPr>
        <p:spPr>
          <a:xfrm>
            <a:off x="5367736" y="14397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Flowchart: Connector 449">
            <a:extLst>
              <a:ext uri="{FF2B5EF4-FFF2-40B4-BE49-F238E27FC236}">
                <a16:creationId xmlns:a16="http://schemas.microsoft.com/office/drawing/2014/main" id="{A9E7A6DC-B0E0-7D02-35A8-12051FA9A8BB}"/>
              </a:ext>
            </a:extLst>
          </p:cNvPr>
          <p:cNvSpPr>
            <a:spLocks noChangeAspect="1"/>
          </p:cNvSpPr>
          <p:nvPr/>
        </p:nvSpPr>
        <p:spPr>
          <a:xfrm>
            <a:off x="5644558" y="1488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Flowchart: Connector 450">
            <a:extLst>
              <a:ext uri="{FF2B5EF4-FFF2-40B4-BE49-F238E27FC236}">
                <a16:creationId xmlns:a16="http://schemas.microsoft.com/office/drawing/2014/main" id="{FACEC1EC-C44D-A75B-F73B-E1EE19581DBC}"/>
              </a:ext>
            </a:extLst>
          </p:cNvPr>
          <p:cNvSpPr>
            <a:spLocks noChangeAspect="1"/>
          </p:cNvSpPr>
          <p:nvPr/>
        </p:nvSpPr>
        <p:spPr>
          <a:xfrm>
            <a:off x="5558051" y="1565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Flowchart: Connector 451">
            <a:extLst>
              <a:ext uri="{FF2B5EF4-FFF2-40B4-BE49-F238E27FC236}">
                <a16:creationId xmlns:a16="http://schemas.microsoft.com/office/drawing/2014/main" id="{AF811A05-757F-D0CE-F357-C54DE4F4BFCE}"/>
              </a:ext>
            </a:extLst>
          </p:cNvPr>
          <p:cNvSpPr>
            <a:spLocks noChangeAspect="1"/>
          </p:cNvSpPr>
          <p:nvPr/>
        </p:nvSpPr>
        <p:spPr>
          <a:xfrm>
            <a:off x="5407145" y="15428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4" name="Flowchart: Connector 453">
            <a:extLst>
              <a:ext uri="{FF2B5EF4-FFF2-40B4-BE49-F238E27FC236}">
                <a16:creationId xmlns:a16="http://schemas.microsoft.com/office/drawing/2014/main" id="{03AAA7DD-AAC6-8493-E5C3-221C09AE6796}"/>
              </a:ext>
            </a:extLst>
          </p:cNvPr>
          <p:cNvSpPr>
            <a:spLocks noChangeAspect="1"/>
          </p:cNvSpPr>
          <p:nvPr/>
        </p:nvSpPr>
        <p:spPr>
          <a:xfrm>
            <a:off x="5592078" y="13739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Flowchart: Connector 454">
            <a:extLst>
              <a:ext uri="{FF2B5EF4-FFF2-40B4-BE49-F238E27FC236}">
                <a16:creationId xmlns:a16="http://schemas.microsoft.com/office/drawing/2014/main" id="{5F525489-0FC2-FBBF-B921-A78FD7B3FA51}"/>
              </a:ext>
            </a:extLst>
          </p:cNvPr>
          <p:cNvSpPr>
            <a:spLocks noChangeAspect="1"/>
          </p:cNvSpPr>
          <p:nvPr/>
        </p:nvSpPr>
        <p:spPr>
          <a:xfrm>
            <a:off x="5224485" y="28419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lowchart: Connector 455">
            <a:extLst>
              <a:ext uri="{FF2B5EF4-FFF2-40B4-BE49-F238E27FC236}">
                <a16:creationId xmlns:a16="http://schemas.microsoft.com/office/drawing/2014/main" id="{021DBD60-0EC0-8FAB-F8DD-3D589BC748B6}"/>
              </a:ext>
            </a:extLst>
          </p:cNvPr>
          <p:cNvSpPr>
            <a:spLocks noChangeAspect="1"/>
          </p:cNvSpPr>
          <p:nvPr/>
        </p:nvSpPr>
        <p:spPr>
          <a:xfrm>
            <a:off x="5348309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lowchart: Connector 456">
            <a:extLst>
              <a:ext uri="{FF2B5EF4-FFF2-40B4-BE49-F238E27FC236}">
                <a16:creationId xmlns:a16="http://schemas.microsoft.com/office/drawing/2014/main" id="{1F46EB3B-944C-4830-A86F-E98E62B5A7D3}"/>
              </a:ext>
            </a:extLst>
          </p:cNvPr>
          <p:cNvSpPr>
            <a:spLocks noChangeAspect="1"/>
          </p:cNvSpPr>
          <p:nvPr/>
        </p:nvSpPr>
        <p:spPr>
          <a:xfrm>
            <a:off x="5348308" y="30100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Flowchart: Connector 457">
            <a:extLst>
              <a:ext uri="{FF2B5EF4-FFF2-40B4-BE49-F238E27FC236}">
                <a16:creationId xmlns:a16="http://schemas.microsoft.com/office/drawing/2014/main" id="{7A92E5E6-A90B-DDD1-6B7C-4CD3C216F509}"/>
              </a:ext>
            </a:extLst>
          </p:cNvPr>
          <p:cNvSpPr>
            <a:spLocks noChangeAspect="1"/>
          </p:cNvSpPr>
          <p:nvPr/>
        </p:nvSpPr>
        <p:spPr>
          <a:xfrm>
            <a:off x="5215094" y="2960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36B3827C-3CFB-5548-BC19-C195BEC9A825}"/>
              </a:ext>
            </a:extLst>
          </p:cNvPr>
          <p:cNvSpPr>
            <a:spLocks noChangeAspect="1"/>
          </p:cNvSpPr>
          <p:nvPr/>
        </p:nvSpPr>
        <p:spPr>
          <a:xfrm>
            <a:off x="5215093" y="30725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" name="Flowchart: Connector 459">
            <a:extLst>
              <a:ext uri="{FF2B5EF4-FFF2-40B4-BE49-F238E27FC236}">
                <a16:creationId xmlns:a16="http://schemas.microsoft.com/office/drawing/2014/main" id="{F5209099-7085-79AA-88BB-7584D9F555DC}"/>
              </a:ext>
            </a:extLst>
          </p:cNvPr>
          <p:cNvSpPr>
            <a:spLocks noChangeAspect="1"/>
          </p:cNvSpPr>
          <p:nvPr/>
        </p:nvSpPr>
        <p:spPr>
          <a:xfrm>
            <a:off x="5089022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1" name="Flowchart: Connector 460">
            <a:extLst>
              <a:ext uri="{FF2B5EF4-FFF2-40B4-BE49-F238E27FC236}">
                <a16:creationId xmlns:a16="http://schemas.microsoft.com/office/drawing/2014/main" id="{9CE9F4A5-BFA5-41F0-42B5-E342D883B313}"/>
              </a:ext>
            </a:extLst>
          </p:cNvPr>
          <p:cNvSpPr>
            <a:spLocks noChangeAspect="1"/>
          </p:cNvSpPr>
          <p:nvPr/>
        </p:nvSpPr>
        <p:spPr>
          <a:xfrm>
            <a:off x="5078336" y="3006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2" name="Flowchart: Connector 461">
            <a:extLst>
              <a:ext uri="{FF2B5EF4-FFF2-40B4-BE49-F238E27FC236}">
                <a16:creationId xmlns:a16="http://schemas.microsoft.com/office/drawing/2014/main" id="{25437ABE-1C08-7D63-3613-A94693F6A62F}"/>
              </a:ext>
            </a:extLst>
          </p:cNvPr>
          <p:cNvSpPr>
            <a:spLocks noChangeAspect="1"/>
          </p:cNvSpPr>
          <p:nvPr/>
        </p:nvSpPr>
        <p:spPr>
          <a:xfrm>
            <a:off x="3905552" y="34802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lowchart: Connector 462">
            <a:extLst>
              <a:ext uri="{FF2B5EF4-FFF2-40B4-BE49-F238E27FC236}">
                <a16:creationId xmlns:a16="http://schemas.microsoft.com/office/drawing/2014/main" id="{E7F87ACB-F0BD-4636-F2F5-E63619C15CF3}"/>
              </a:ext>
            </a:extLst>
          </p:cNvPr>
          <p:cNvSpPr>
            <a:spLocks noChangeAspect="1"/>
          </p:cNvSpPr>
          <p:nvPr/>
        </p:nvSpPr>
        <p:spPr>
          <a:xfrm>
            <a:off x="4043605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lowchart: Connector 463">
            <a:extLst>
              <a:ext uri="{FF2B5EF4-FFF2-40B4-BE49-F238E27FC236}">
                <a16:creationId xmlns:a16="http://schemas.microsoft.com/office/drawing/2014/main" id="{66A88513-6763-7100-B410-CE5CDB28B98E}"/>
              </a:ext>
            </a:extLst>
          </p:cNvPr>
          <p:cNvSpPr>
            <a:spLocks noChangeAspect="1"/>
          </p:cNvSpPr>
          <p:nvPr/>
        </p:nvSpPr>
        <p:spPr>
          <a:xfrm>
            <a:off x="4043604" y="36537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5" name="Flowchart: Connector 464">
            <a:extLst>
              <a:ext uri="{FF2B5EF4-FFF2-40B4-BE49-F238E27FC236}">
                <a16:creationId xmlns:a16="http://schemas.microsoft.com/office/drawing/2014/main" id="{ADFF2B73-C193-E56B-8B3E-09B4B9CCEBC9}"/>
              </a:ext>
            </a:extLst>
          </p:cNvPr>
          <p:cNvSpPr>
            <a:spLocks noChangeAspect="1"/>
          </p:cNvSpPr>
          <p:nvPr/>
        </p:nvSpPr>
        <p:spPr>
          <a:xfrm>
            <a:off x="3918720" y="3593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Flowchart: Connector 465">
            <a:extLst>
              <a:ext uri="{FF2B5EF4-FFF2-40B4-BE49-F238E27FC236}">
                <a16:creationId xmlns:a16="http://schemas.microsoft.com/office/drawing/2014/main" id="{BE7615A8-199B-EE67-7C6C-584C2457B052}"/>
              </a:ext>
            </a:extLst>
          </p:cNvPr>
          <p:cNvSpPr>
            <a:spLocks noChangeAspect="1"/>
          </p:cNvSpPr>
          <p:nvPr/>
        </p:nvSpPr>
        <p:spPr>
          <a:xfrm>
            <a:off x="3910389" y="37199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7" name="Flowchart: Connector 466">
            <a:extLst>
              <a:ext uri="{FF2B5EF4-FFF2-40B4-BE49-F238E27FC236}">
                <a16:creationId xmlns:a16="http://schemas.microsoft.com/office/drawing/2014/main" id="{FBC1E69F-90DA-B779-9034-90B664CD6CA5}"/>
              </a:ext>
            </a:extLst>
          </p:cNvPr>
          <p:cNvSpPr>
            <a:spLocks noChangeAspect="1"/>
          </p:cNvSpPr>
          <p:nvPr/>
        </p:nvSpPr>
        <p:spPr>
          <a:xfrm>
            <a:off x="3784318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Flowchart: Connector 467">
            <a:extLst>
              <a:ext uri="{FF2B5EF4-FFF2-40B4-BE49-F238E27FC236}">
                <a16:creationId xmlns:a16="http://schemas.microsoft.com/office/drawing/2014/main" id="{245924BD-F7AA-CA26-E5FC-42218AE3B1EF}"/>
              </a:ext>
            </a:extLst>
          </p:cNvPr>
          <p:cNvSpPr>
            <a:spLocks noChangeAspect="1"/>
          </p:cNvSpPr>
          <p:nvPr/>
        </p:nvSpPr>
        <p:spPr>
          <a:xfrm>
            <a:off x="3784318" y="36537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Flowchart: Connector 468">
            <a:extLst>
              <a:ext uri="{FF2B5EF4-FFF2-40B4-BE49-F238E27FC236}">
                <a16:creationId xmlns:a16="http://schemas.microsoft.com/office/drawing/2014/main" id="{A11112DA-B837-CC86-F66B-91D234D377EF}"/>
              </a:ext>
            </a:extLst>
          </p:cNvPr>
          <p:cNvSpPr>
            <a:spLocks noChangeAspect="1"/>
          </p:cNvSpPr>
          <p:nvPr/>
        </p:nvSpPr>
        <p:spPr>
          <a:xfrm>
            <a:off x="4439413" y="34209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lowchart: Connector 471">
            <a:extLst>
              <a:ext uri="{FF2B5EF4-FFF2-40B4-BE49-F238E27FC236}">
                <a16:creationId xmlns:a16="http://schemas.microsoft.com/office/drawing/2014/main" id="{C29E34BA-65AA-9887-AF6E-F7C36A9D39D3}"/>
              </a:ext>
            </a:extLst>
          </p:cNvPr>
          <p:cNvSpPr>
            <a:spLocks noChangeAspect="1"/>
          </p:cNvSpPr>
          <p:nvPr/>
        </p:nvSpPr>
        <p:spPr>
          <a:xfrm>
            <a:off x="4439413" y="3547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Flowchart: Connector 472">
            <a:extLst>
              <a:ext uri="{FF2B5EF4-FFF2-40B4-BE49-F238E27FC236}">
                <a16:creationId xmlns:a16="http://schemas.microsoft.com/office/drawing/2014/main" id="{E2AE0448-806B-8190-0AEB-07395B37A8F8}"/>
              </a:ext>
            </a:extLst>
          </p:cNvPr>
          <p:cNvSpPr>
            <a:spLocks noChangeAspect="1"/>
          </p:cNvSpPr>
          <p:nvPr/>
        </p:nvSpPr>
        <p:spPr>
          <a:xfrm>
            <a:off x="4425136" y="36640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Flowchart: Connector 473">
            <a:extLst>
              <a:ext uri="{FF2B5EF4-FFF2-40B4-BE49-F238E27FC236}">
                <a16:creationId xmlns:a16="http://schemas.microsoft.com/office/drawing/2014/main" id="{7ED41924-4153-6811-F02F-3F69BE23E95A}"/>
              </a:ext>
            </a:extLst>
          </p:cNvPr>
          <p:cNvSpPr>
            <a:spLocks noChangeAspect="1"/>
          </p:cNvSpPr>
          <p:nvPr/>
        </p:nvSpPr>
        <p:spPr>
          <a:xfrm>
            <a:off x="4299065" y="34895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5" name="Flowchart: Connector 474">
            <a:extLst>
              <a:ext uri="{FF2B5EF4-FFF2-40B4-BE49-F238E27FC236}">
                <a16:creationId xmlns:a16="http://schemas.microsoft.com/office/drawing/2014/main" id="{E9CB0299-8F3B-03DB-86BB-2C8671D5CB45}"/>
              </a:ext>
            </a:extLst>
          </p:cNvPr>
          <p:cNvSpPr>
            <a:spLocks noChangeAspect="1"/>
          </p:cNvSpPr>
          <p:nvPr/>
        </p:nvSpPr>
        <p:spPr>
          <a:xfrm>
            <a:off x="4298636" y="36036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5" name="Flowchart: Connector 484">
            <a:extLst>
              <a:ext uri="{FF2B5EF4-FFF2-40B4-BE49-F238E27FC236}">
                <a16:creationId xmlns:a16="http://schemas.microsoft.com/office/drawing/2014/main" id="{0E96777E-216C-3ED9-77A3-F46FDF06A437}"/>
              </a:ext>
            </a:extLst>
          </p:cNvPr>
          <p:cNvSpPr>
            <a:spLocks noChangeAspect="1"/>
          </p:cNvSpPr>
          <p:nvPr/>
        </p:nvSpPr>
        <p:spPr>
          <a:xfrm>
            <a:off x="3855742" y="31975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6" name="Flowchart: Connector 485">
            <a:extLst>
              <a:ext uri="{FF2B5EF4-FFF2-40B4-BE49-F238E27FC236}">
                <a16:creationId xmlns:a16="http://schemas.microsoft.com/office/drawing/2014/main" id="{5BD423A0-FCCD-FEEE-A0DE-AFA1E38A9A4A}"/>
              </a:ext>
            </a:extLst>
          </p:cNvPr>
          <p:cNvSpPr>
            <a:spLocks noChangeAspect="1"/>
          </p:cNvSpPr>
          <p:nvPr/>
        </p:nvSpPr>
        <p:spPr>
          <a:xfrm>
            <a:off x="3722527" y="31441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7" name="Flowchart: Connector 486">
            <a:extLst>
              <a:ext uri="{FF2B5EF4-FFF2-40B4-BE49-F238E27FC236}">
                <a16:creationId xmlns:a16="http://schemas.microsoft.com/office/drawing/2014/main" id="{400678F2-26EA-560C-F39C-F0058B5BCE8F}"/>
              </a:ext>
            </a:extLst>
          </p:cNvPr>
          <p:cNvSpPr>
            <a:spLocks noChangeAspect="1"/>
          </p:cNvSpPr>
          <p:nvPr/>
        </p:nvSpPr>
        <p:spPr>
          <a:xfrm>
            <a:off x="3713055" y="32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9" name="Flowchart: Connector 488">
            <a:extLst>
              <a:ext uri="{FF2B5EF4-FFF2-40B4-BE49-F238E27FC236}">
                <a16:creationId xmlns:a16="http://schemas.microsoft.com/office/drawing/2014/main" id="{829792FC-3BAD-1403-0217-670C3D76DCF5}"/>
              </a:ext>
            </a:extLst>
          </p:cNvPr>
          <p:cNvSpPr>
            <a:spLocks noChangeAspect="1"/>
          </p:cNvSpPr>
          <p:nvPr/>
        </p:nvSpPr>
        <p:spPr>
          <a:xfrm>
            <a:off x="3585008" y="32060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8" name="Flowchart: Connector 497">
            <a:extLst>
              <a:ext uri="{FF2B5EF4-FFF2-40B4-BE49-F238E27FC236}">
                <a16:creationId xmlns:a16="http://schemas.microsoft.com/office/drawing/2014/main" id="{51F535C9-14C8-26F6-35BF-ADA7C50FAD5F}"/>
              </a:ext>
            </a:extLst>
          </p:cNvPr>
          <p:cNvSpPr>
            <a:spLocks noChangeAspect="1"/>
          </p:cNvSpPr>
          <p:nvPr/>
        </p:nvSpPr>
        <p:spPr>
          <a:xfrm>
            <a:off x="5070442" y="25571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lowchart: Connector 498">
            <a:extLst>
              <a:ext uri="{FF2B5EF4-FFF2-40B4-BE49-F238E27FC236}">
                <a16:creationId xmlns:a16="http://schemas.microsoft.com/office/drawing/2014/main" id="{905D8F9B-864E-0DC8-3235-A2A11B9C99D3}"/>
              </a:ext>
            </a:extLst>
          </p:cNvPr>
          <p:cNvSpPr>
            <a:spLocks noChangeAspect="1"/>
          </p:cNvSpPr>
          <p:nvPr/>
        </p:nvSpPr>
        <p:spPr>
          <a:xfrm>
            <a:off x="5070441" y="26706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0" name="Flowchart: Connector 499">
            <a:extLst>
              <a:ext uri="{FF2B5EF4-FFF2-40B4-BE49-F238E27FC236}">
                <a16:creationId xmlns:a16="http://schemas.microsoft.com/office/drawing/2014/main" id="{83E420C7-9150-BC71-1409-32582DCE8CAA}"/>
              </a:ext>
            </a:extLst>
          </p:cNvPr>
          <p:cNvSpPr>
            <a:spLocks noChangeAspect="1"/>
          </p:cNvSpPr>
          <p:nvPr/>
        </p:nvSpPr>
        <p:spPr>
          <a:xfrm>
            <a:off x="4946617" y="2621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1" name="Flowchart: Connector 500">
            <a:extLst>
              <a:ext uri="{FF2B5EF4-FFF2-40B4-BE49-F238E27FC236}">
                <a16:creationId xmlns:a16="http://schemas.microsoft.com/office/drawing/2014/main" id="{E2ADF4BE-F1F5-F4C3-68FE-E464C868A912}"/>
              </a:ext>
            </a:extLst>
          </p:cNvPr>
          <p:cNvSpPr>
            <a:spLocks noChangeAspect="1"/>
          </p:cNvSpPr>
          <p:nvPr/>
        </p:nvSpPr>
        <p:spPr>
          <a:xfrm>
            <a:off x="4937226" y="27368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2" name="Flowchart: Connector 501">
            <a:extLst>
              <a:ext uri="{FF2B5EF4-FFF2-40B4-BE49-F238E27FC236}">
                <a16:creationId xmlns:a16="http://schemas.microsoft.com/office/drawing/2014/main" id="{41053E95-B24C-297E-F91E-B7E7A4DBE1B5}"/>
              </a:ext>
            </a:extLst>
          </p:cNvPr>
          <p:cNvSpPr>
            <a:spLocks noChangeAspect="1"/>
          </p:cNvSpPr>
          <p:nvPr/>
        </p:nvSpPr>
        <p:spPr>
          <a:xfrm>
            <a:off x="4799983" y="256252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3" name="Flowchart: Connector 502">
            <a:extLst>
              <a:ext uri="{FF2B5EF4-FFF2-40B4-BE49-F238E27FC236}">
                <a16:creationId xmlns:a16="http://schemas.microsoft.com/office/drawing/2014/main" id="{DCD78B23-B62B-DDFE-6300-CE5AC4E7B556}"/>
              </a:ext>
            </a:extLst>
          </p:cNvPr>
          <p:cNvSpPr>
            <a:spLocks noChangeAspect="1"/>
          </p:cNvSpPr>
          <p:nvPr/>
        </p:nvSpPr>
        <p:spPr>
          <a:xfrm>
            <a:off x="4793735" y="2667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5" name="Flowchart: Connector 504">
            <a:extLst>
              <a:ext uri="{FF2B5EF4-FFF2-40B4-BE49-F238E27FC236}">
                <a16:creationId xmlns:a16="http://schemas.microsoft.com/office/drawing/2014/main" id="{C0015DB3-4107-A9DA-FD0D-6C3E8F574792}"/>
              </a:ext>
            </a:extLst>
          </p:cNvPr>
          <p:cNvSpPr>
            <a:spLocks noChangeAspect="1"/>
          </p:cNvSpPr>
          <p:nvPr/>
        </p:nvSpPr>
        <p:spPr>
          <a:xfrm>
            <a:off x="4096775" y="227999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Flowchart: Connector 505">
            <a:extLst>
              <a:ext uri="{FF2B5EF4-FFF2-40B4-BE49-F238E27FC236}">
                <a16:creationId xmlns:a16="http://schemas.microsoft.com/office/drawing/2014/main" id="{09B02549-2312-7186-D65D-21F512EB7B65}"/>
              </a:ext>
            </a:extLst>
          </p:cNvPr>
          <p:cNvSpPr>
            <a:spLocks noChangeAspect="1"/>
          </p:cNvSpPr>
          <p:nvPr/>
        </p:nvSpPr>
        <p:spPr>
          <a:xfrm>
            <a:off x="4156607" y="23819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8" name="Flowchart: Connector 507">
            <a:extLst>
              <a:ext uri="{FF2B5EF4-FFF2-40B4-BE49-F238E27FC236}">
                <a16:creationId xmlns:a16="http://schemas.microsoft.com/office/drawing/2014/main" id="{1C026598-ABE2-4891-D50B-E95B7CBFD44F}"/>
              </a:ext>
            </a:extLst>
          </p:cNvPr>
          <p:cNvSpPr>
            <a:spLocks noChangeAspect="1"/>
          </p:cNvSpPr>
          <p:nvPr/>
        </p:nvSpPr>
        <p:spPr>
          <a:xfrm>
            <a:off x="3982632" y="2644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9" name="Flowchart: Connector 508">
            <a:extLst>
              <a:ext uri="{FF2B5EF4-FFF2-40B4-BE49-F238E27FC236}">
                <a16:creationId xmlns:a16="http://schemas.microsoft.com/office/drawing/2014/main" id="{EA368F74-46B6-1627-2192-12EF1EFB1540}"/>
              </a:ext>
            </a:extLst>
          </p:cNvPr>
          <p:cNvSpPr>
            <a:spLocks noChangeAspect="1"/>
          </p:cNvSpPr>
          <p:nvPr/>
        </p:nvSpPr>
        <p:spPr>
          <a:xfrm>
            <a:off x="4032744" y="27610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Flowchart: Connector 509">
            <a:extLst>
              <a:ext uri="{FF2B5EF4-FFF2-40B4-BE49-F238E27FC236}">
                <a16:creationId xmlns:a16="http://schemas.microsoft.com/office/drawing/2014/main" id="{CC169230-3E70-86E9-0369-3BF65BD18B06}"/>
              </a:ext>
            </a:extLst>
          </p:cNvPr>
          <p:cNvSpPr>
            <a:spLocks noChangeAspect="1"/>
          </p:cNvSpPr>
          <p:nvPr/>
        </p:nvSpPr>
        <p:spPr>
          <a:xfrm>
            <a:off x="3925452" y="253201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1" name="Flowchart: Connector 510">
            <a:extLst>
              <a:ext uri="{FF2B5EF4-FFF2-40B4-BE49-F238E27FC236}">
                <a16:creationId xmlns:a16="http://schemas.microsoft.com/office/drawing/2014/main" id="{D19A707F-AE71-C734-125F-A5120BD7A76D}"/>
              </a:ext>
            </a:extLst>
          </p:cNvPr>
          <p:cNvSpPr>
            <a:spLocks noChangeAspect="1"/>
          </p:cNvSpPr>
          <p:nvPr/>
        </p:nvSpPr>
        <p:spPr>
          <a:xfrm>
            <a:off x="3625418" y="25499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" name="Flowchart: Connector 511">
            <a:extLst>
              <a:ext uri="{FF2B5EF4-FFF2-40B4-BE49-F238E27FC236}">
                <a16:creationId xmlns:a16="http://schemas.microsoft.com/office/drawing/2014/main" id="{3ED69E54-DFD3-B8AD-7DDD-88BA5006C3DE}"/>
              </a:ext>
            </a:extLst>
          </p:cNvPr>
          <p:cNvSpPr>
            <a:spLocks noChangeAspect="1"/>
          </p:cNvSpPr>
          <p:nvPr/>
        </p:nvSpPr>
        <p:spPr>
          <a:xfrm>
            <a:off x="3675530" y="2666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" name="Flowchart: Connector 512">
            <a:extLst>
              <a:ext uri="{FF2B5EF4-FFF2-40B4-BE49-F238E27FC236}">
                <a16:creationId xmlns:a16="http://schemas.microsoft.com/office/drawing/2014/main" id="{FB60303D-63B9-EDA4-E667-C29D48EEC29A}"/>
              </a:ext>
            </a:extLst>
          </p:cNvPr>
          <p:cNvSpPr>
            <a:spLocks noChangeAspect="1"/>
          </p:cNvSpPr>
          <p:nvPr/>
        </p:nvSpPr>
        <p:spPr>
          <a:xfrm>
            <a:off x="3568238" y="24378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" name="Flowchart: Connector 516">
            <a:extLst>
              <a:ext uri="{FF2B5EF4-FFF2-40B4-BE49-F238E27FC236}">
                <a16:creationId xmlns:a16="http://schemas.microsoft.com/office/drawing/2014/main" id="{BC84F9B8-C396-BC39-66EC-999929EFD80D}"/>
              </a:ext>
            </a:extLst>
          </p:cNvPr>
          <p:cNvSpPr>
            <a:spLocks noChangeAspect="1"/>
          </p:cNvSpPr>
          <p:nvPr/>
        </p:nvSpPr>
        <p:spPr>
          <a:xfrm>
            <a:off x="3717534" y="24606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Flowchart: Connector 517">
            <a:extLst>
              <a:ext uri="{FF2B5EF4-FFF2-40B4-BE49-F238E27FC236}">
                <a16:creationId xmlns:a16="http://schemas.microsoft.com/office/drawing/2014/main" id="{1A4B5E6B-E015-63CA-89DD-0376FFB3C759}"/>
              </a:ext>
            </a:extLst>
          </p:cNvPr>
          <p:cNvSpPr>
            <a:spLocks noChangeAspect="1"/>
          </p:cNvSpPr>
          <p:nvPr/>
        </p:nvSpPr>
        <p:spPr>
          <a:xfrm>
            <a:off x="4720756" y="1165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lowchart: Connector 520">
            <a:extLst>
              <a:ext uri="{FF2B5EF4-FFF2-40B4-BE49-F238E27FC236}">
                <a16:creationId xmlns:a16="http://schemas.microsoft.com/office/drawing/2014/main" id="{DA5E3ADA-96A4-1364-82DE-0E761BD63659}"/>
              </a:ext>
            </a:extLst>
          </p:cNvPr>
          <p:cNvSpPr>
            <a:spLocks noChangeAspect="1"/>
          </p:cNvSpPr>
          <p:nvPr/>
        </p:nvSpPr>
        <p:spPr>
          <a:xfrm>
            <a:off x="4736548" y="12741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3" name="Flowchart: Connector 522">
            <a:extLst>
              <a:ext uri="{FF2B5EF4-FFF2-40B4-BE49-F238E27FC236}">
                <a16:creationId xmlns:a16="http://schemas.microsoft.com/office/drawing/2014/main" id="{2CBB6856-D3CD-9011-0405-857E8F700B68}"/>
              </a:ext>
            </a:extLst>
          </p:cNvPr>
          <p:cNvSpPr>
            <a:spLocks noChangeAspect="1"/>
          </p:cNvSpPr>
          <p:nvPr/>
        </p:nvSpPr>
        <p:spPr>
          <a:xfrm>
            <a:off x="4592709" y="12208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4" name="Flowchart: Connector 523">
            <a:extLst>
              <a:ext uri="{FF2B5EF4-FFF2-40B4-BE49-F238E27FC236}">
                <a16:creationId xmlns:a16="http://schemas.microsoft.com/office/drawing/2014/main" id="{94CBE091-4375-0BC0-228C-17F494CE9DAA}"/>
              </a:ext>
            </a:extLst>
          </p:cNvPr>
          <p:cNvSpPr>
            <a:spLocks noChangeAspect="1"/>
          </p:cNvSpPr>
          <p:nvPr/>
        </p:nvSpPr>
        <p:spPr>
          <a:xfrm>
            <a:off x="4614737" y="132443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6" name="Flowchart: Connector 525">
            <a:extLst>
              <a:ext uri="{FF2B5EF4-FFF2-40B4-BE49-F238E27FC236}">
                <a16:creationId xmlns:a16="http://schemas.microsoft.com/office/drawing/2014/main" id="{BE0E279E-6A6B-DE58-B447-5AC3F7983C65}"/>
              </a:ext>
            </a:extLst>
          </p:cNvPr>
          <p:cNvSpPr>
            <a:spLocks noChangeAspect="1"/>
          </p:cNvSpPr>
          <p:nvPr/>
        </p:nvSpPr>
        <p:spPr>
          <a:xfrm>
            <a:off x="4793715" y="1843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7" name="Flowchart: Connector 526">
            <a:extLst>
              <a:ext uri="{FF2B5EF4-FFF2-40B4-BE49-F238E27FC236}">
                <a16:creationId xmlns:a16="http://schemas.microsoft.com/office/drawing/2014/main" id="{F18054F8-AE9F-A23E-4AAF-C894768E4E26}"/>
              </a:ext>
            </a:extLst>
          </p:cNvPr>
          <p:cNvSpPr>
            <a:spLocks noChangeAspect="1"/>
          </p:cNvSpPr>
          <p:nvPr/>
        </p:nvSpPr>
        <p:spPr>
          <a:xfrm>
            <a:off x="4777859" y="19687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Flowchart: Connector 527">
            <a:extLst>
              <a:ext uri="{FF2B5EF4-FFF2-40B4-BE49-F238E27FC236}">
                <a16:creationId xmlns:a16="http://schemas.microsoft.com/office/drawing/2014/main" id="{93F5FBA0-339B-2E7E-1554-49F1EAA235AB}"/>
              </a:ext>
            </a:extLst>
          </p:cNvPr>
          <p:cNvSpPr>
            <a:spLocks noChangeAspect="1"/>
          </p:cNvSpPr>
          <p:nvPr/>
        </p:nvSpPr>
        <p:spPr>
          <a:xfrm>
            <a:off x="4661847" y="17867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Flowchart: Connector 528">
            <a:extLst>
              <a:ext uri="{FF2B5EF4-FFF2-40B4-BE49-F238E27FC236}">
                <a16:creationId xmlns:a16="http://schemas.microsoft.com/office/drawing/2014/main" id="{C2913BE9-816C-FB09-F5F0-FA8F3A804BF8}"/>
              </a:ext>
            </a:extLst>
          </p:cNvPr>
          <p:cNvSpPr>
            <a:spLocks noChangeAspect="1"/>
          </p:cNvSpPr>
          <p:nvPr/>
        </p:nvSpPr>
        <p:spPr>
          <a:xfrm>
            <a:off x="4655460" y="19025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0" name="Flowchart: Connector 529">
            <a:extLst>
              <a:ext uri="{FF2B5EF4-FFF2-40B4-BE49-F238E27FC236}">
                <a16:creationId xmlns:a16="http://schemas.microsoft.com/office/drawing/2014/main" id="{D8E5E83D-42C9-5714-42BC-0B0973491102}"/>
              </a:ext>
            </a:extLst>
          </p:cNvPr>
          <p:cNvSpPr>
            <a:spLocks noChangeAspect="1"/>
          </p:cNvSpPr>
          <p:nvPr/>
        </p:nvSpPr>
        <p:spPr>
          <a:xfrm>
            <a:off x="4523461" y="14850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1" name="Flowchart: Connector 530">
            <a:extLst>
              <a:ext uri="{FF2B5EF4-FFF2-40B4-BE49-F238E27FC236}">
                <a16:creationId xmlns:a16="http://schemas.microsoft.com/office/drawing/2014/main" id="{7739209A-DA9A-DC7F-0D37-F8198081880D}"/>
              </a:ext>
            </a:extLst>
          </p:cNvPr>
          <p:cNvSpPr>
            <a:spLocks noChangeAspect="1"/>
          </p:cNvSpPr>
          <p:nvPr/>
        </p:nvSpPr>
        <p:spPr>
          <a:xfrm>
            <a:off x="4397390" y="14188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" name="Flowchart: Connector 531">
            <a:extLst>
              <a:ext uri="{FF2B5EF4-FFF2-40B4-BE49-F238E27FC236}">
                <a16:creationId xmlns:a16="http://schemas.microsoft.com/office/drawing/2014/main" id="{C56E6B57-8EC9-3522-3F74-071A83FE64EC}"/>
              </a:ext>
            </a:extLst>
          </p:cNvPr>
          <p:cNvSpPr>
            <a:spLocks noChangeAspect="1"/>
          </p:cNvSpPr>
          <p:nvPr/>
        </p:nvSpPr>
        <p:spPr>
          <a:xfrm>
            <a:off x="4397390" y="15323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3" name="Flowchart: Connector 532">
            <a:extLst>
              <a:ext uri="{FF2B5EF4-FFF2-40B4-BE49-F238E27FC236}">
                <a16:creationId xmlns:a16="http://schemas.microsoft.com/office/drawing/2014/main" id="{FDA0742F-96FB-A888-AEDF-9BA6DD1CCCDC}"/>
              </a:ext>
            </a:extLst>
          </p:cNvPr>
          <p:cNvSpPr>
            <a:spLocks noChangeAspect="1"/>
          </p:cNvSpPr>
          <p:nvPr/>
        </p:nvSpPr>
        <p:spPr>
          <a:xfrm>
            <a:off x="4114980" y="12064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4" name="Flowchart: Connector 533">
            <a:extLst>
              <a:ext uri="{FF2B5EF4-FFF2-40B4-BE49-F238E27FC236}">
                <a16:creationId xmlns:a16="http://schemas.microsoft.com/office/drawing/2014/main" id="{D22CB0C3-A1D8-31B9-D4A2-695809A499F8}"/>
              </a:ext>
            </a:extLst>
          </p:cNvPr>
          <p:cNvSpPr>
            <a:spLocks noChangeAspect="1"/>
          </p:cNvSpPr>
          <p:nvPr/>
        </p:nvSpPr>
        <p:spPr>
          <a:xfrm>
            <a:off x="3974793" y="11444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Flowchart: Connector 534">
            <a:extLst>
              <a:ext uri="{FF2B5EF4-FFF2-40B4-BE49-F238E27FC236}">
                <a16:creationId xmlns:a16="http://schemas.microsoft.com/office/drawing/2014/main" id="{B7B6B3C1-BBAF-C2AB-48A2-F1D4B6B77FFC}"/>
              </a:ext>
            </a:extLst>
          </p:cNvPr>
          <p:cNvSpPr>
            <a:spLocks noChangeAspect="1"/>
          </p:cNvSpPr>
          <p:nvPr/>
        </p:nvSpPr>
        <p:spPr>
          <a:xfrm>
            <a:off x="3971171" y="12576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Flowchart: Connector 535">
            <a:extLst>
              <a:ext uri="{FF2B5EF4-FFF2-40B4-BE49-F238E27FC236}">
                <a16:creationId xmlns:a16="http://schemas.microsoft.com/office/drawing/2014/main" id="{5127413A-41DB-46B2-F6D5-7DED59A43264}"/>
              </a:ext>
            </a:extLst>
          </p:cNvPr>
          <p:cNvSpPr>
            <a:spLocks noChangeAspect="1"/>
          </p:cNvSpPr>
          <p:nvPr/>
        </p:nvSpPr>
        <p:spPr>
          <a:xfrm>
            <a:off x="3840303" y="11979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Flowchart: Connector 536">
            <a:extLst>
              <a:ext uri="{FF2B5EF4-FFF2-40B4-BE49-F238E27FC236}">
                <a16:creationId xmlns:a16="http://schemas.microsoft.com/office/drawing/2014/main" id="{3E9210E6-8D5A-1DAC-C41C-5D106538C484}"/>
              </a:ext>
            </a:extLst>
          </p:cNvPr>
          <p:cNvSpPr>
            <a:spLocks noChangeAspect="1"/>
          </p:cNvSpPr>
          <p:nvPr/>
        </p:nvSpPr>
        <p:spPr>
          <a:xfrm>
            <a:off x="3651453" y="1530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Flowchart: Connector 537">
            <a:extLst>
              <a:ext uri="{FF2B5EF4-FFF2-40B4-BE49-F238E27FC236}">
                <a16:creationId xmlns:a16="http://schemas.microsoft.com/office/drawing/2014/main" id="{28B8495D-2008-D853-9943-4D65F8BBCDA3}"/>
              </a:ext>
            </a:extLst>
          </p:cNvPr>
          <p:cNvSpPr>
            <a:spLocks noChangeAspect="1"/>
          </p:cNvSpPr>
          <p:nvPr/>
        </p:nvSpPr>
        <p:spPr>
          <a:xfrm>
            <a:off x="4012540" y="1831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Flowchart: Connector 538">
            <a:extLst>
              <a:ext uri="{FF2B5EF4-FFF2-40B4-BE49-F238E27FC236}">
                <a16:creationId xmlns:a16="http://schemas.microsoft.com/office/drawing/2014/main" id="{30BE0DE0-76F4-9475-F6CB-BD206EB3AADC}"/>
              </a:ext>
            </a:extLst>
          </p:cNvPr>
          <p:cNvSpPr>
            <a:spLocks noChangeAspect="1"/>
          </p:cNvSpPr>
          <p:nvPr/>
        </p:nvSpPr>
        <p:spPr>
          <a:xfrm>
            <a:off x="3596350" y="30064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Flowchart: Connector 539">
            <a:extLst>
              <a:ext uri="{FF2B5EF4-FFF2-40B4-BE49-F238E27FC236}">
                <a16:creationId xmlns:a16="http://schemas.microsoft.com/office/drawing/2014/main" id="{E0D9D96E-0706-FDF7-5D11-C2CDF0E7B96E}"/>
              </a:ext>
            </a:extLst>
          </p:cNvPr>
          <p:cNvSpPr>
            <a:spLocks noChangeAspect="1"/>
          </p:cNvSpPr>
          <p:nvPr/>
        </p:nvSpPr>
        <p:spPr>
          <a:xfrm>
            <a:off x="3532553" y="30831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1" name="Flowchart: Connector 540">
            <a:extLst>
              <a:ext uri="{FF2B5EF4-FFF2-40B4-BE49-F238E27FC236}">
                <a16:creationId xmlns:a16="http://schemas.microsoft.com/office/drawing/2014/main" id="{7D7CDA7E-81E1-7837-BD39-22741465262D}"/>
              </a:ext>
            </a:extLst>
          </p:cNvPr>
          <p:cNvSpPr>
            <a:spLocks noChangeAspect="1"/>
          </p:cNvSpPr>
          <p:nvPr/>
        </p:nvSpPr>
        <p:spPr>
          <a:xfrm>
            <a:off x="3721249" y="29526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Flowchart: Connector 541">
            <a:extLst>
              <a:ext uri="{FF2B5EF4-FFF2-40B4-BE49-F238E27FC236}">
                <a16:creationId xmlns:a16="http://schemas.microsoft.com/office/drawing/2014/main" id="{FE535002-8E1F-EE0F-EDBC-E6A076387161}"/>
              </a:ext>
            </a:extLst>
          </p:cNvPr>
          <p:cNvSpPr>
            <a:spLocks noChangeAspect="1"/>
          </p:cNvSpPr>
          <p:nvPr/>
        </p:nvSpPr>
        <p:spPr>
          <a:xfrm>
            <a:off x="5075970" y="31348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Flowchart: Connector 544">
            <a:extLst>
              <a:ext uri="{FF2B5EF4-FFF2-40B4-BE49-F238E27FC236}">
                <a16:creationId xmlns:a16="http://schemas.microsoft.com/office/drawing/2014/main" id="{4A593C1F-D512-07DB-319B-AF630E101D1C}"/>
              </a:ext>
            </a:extLst>
          </p:cNvPr>
          <p:cNvSpPr>
            <a:spLocks noChangeAspect="1"/>
          </p:cNvSpPr>
          <p:nvPr/>
        </p:nvSpPr>
        <p:spPr>
          <a:xfrm>
            <a:off x="3978242" y="30091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7" name="Flowchart: Connector 576">
            <a:extLst>
              <a:ext uri="{FF2B5EF4-FFF2-40B4-BE49-F238E27FC236}">
                <a16:creationId xmlns:a16="http://schemas.microsoft.com/office/drawing/2014/main" id="{9035A4C5-0E8B-A07C-3C37-9FF18C2FC86C}"/>
              </a:ext>
            </a:extLst>
          </p:cNvPr>
          <p:cNvSpPr>
            <a:spLocks noChangeAspect="1"/>
          </p:cNvSpPr>
          <p:nvPr/>
        </p:nvSpPr>
        <p:spPr>
          <a:xfrm>
            <a:off x="4069261" y="39052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8" name="Flowchart: Connector 577">
            <a:extLst>
              <a:ext uri="{FF2B5EF4-FFF2-40B4-BE49-F238E27FC236}">
                <a16:creationId xmlns:a16="http://schemas.microsoft.com/office/drawing/2014/main" id="{A779B660-9CCE-3231-0050-0E2080A822E6}"/>
              </a:ext>
            </a:extLst>
          </p:cNvPr>
          <p:cNvSpPr>
            <a:spLocks noChangeAspect="1"/>
          </p:cNvSpPr>
          <p:nvPr/>
        </p:nvSpPr>
        <p:spPr>
          <a:xfrm>
            <a:off x="3929530" y="3876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0" name="Flowchart: Connector 579">
            <a:extLst>
              <a:ext uri="{FF2B5EF4-FFF2-40B4-BE49-F238E27FC236}">
                <a16:creationId xmlns:a16="http://schemas.microsoft.com/office/drawing/2014/main" id="{41BAC449-AA50-C45A-D2DD-C505AEAB1E38}"/>
              </a:ext>
            </a:extLst>
          </p:cNvPr>
          <p:cNvSpPr>
            <a:spLocks noChangeAspect="1"/>
          </p:cNvSpPr>
          <p:nvPr/>
        </p:nvSpPr>
        <p:spPr>
          <a:xfrm>
            <a:off x="4121714" y="40196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Flowchart: Connector 580">
            <a:extLst>
              <a:ext uri="{FF2B5EF4-FFF2-40B4-BE49-F238E27FC236}">
                <a16:creationId xmlns:a16="http://schemas.microsoft.com/office/drawing/2014/main" id="{8A751283-1E05-28EC-1955-E798BC59E3D8}"/>
              </a:ext>
            </a:extLst>
          </p:cNvPr>
          <p:cNvSpPr>
            <a:spLocks noChangeAspect="1"/>
          </p:cNvSpPr>
          <p:nvPr/>
        </p:nvSpPr>
        <p:spPr>
          <a:xfrm>
            <a:off x="3972133" y="39968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2" name="Flowchart: Connector 581">
            <a:extLst>
              <a:ext uri="{FF2B5EF4-FFF2-40B4-BE49-F238E27FC236}">
                <a16:creationId xmlns:a16="http://schemas.microsoft.com/office/drawing/2014/main" id="{0BFA8EE4-AC82-7D57-C4F8-686514F94DD9}"/>
              </a:ext>
            </a:extLst>
          </p:cNvPr>
          <p:cNvSpPr>
            <a:spLocks noChangeAspect="1"/>
          </p:cNvSpPr>
          <p:nvPr/>
        </p:nvSpPr>
        <p:spPr>
          <a:xfrm>
            <a:off x="4035399" y="37839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9" name="Flowchart: Connector 588">
            <a:extLst>
              <a:ext uri="{FF2B5EF4-FFF2-40B4-BE49-F238E27FC236}">
                <a16:creationId xmlns:a16="http://schemas.microsoft.com/office/drawing/2014/main" id="{B63751B7-D020-B902-791A-95298CE1A257}"/>
              </a:ext>
            </a:extLst>
          </p:cNvPr>
          <p:cNvSpPr>
            <a:spLocks noChangeAspect="1"/>
          </p:cNvSpPr>
          <p:nvPr/>
        </p:nvSpPr>
        <p:spPr>
          <a:xfrm>
            <a:off x="4840549" y="28823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lowchart: Connector 589">
            <a:extLst>
              <a:ext uri="{FF2B5EF4-FFF2-40B4-BE49-F238E27FC236}">
                <a16:creationId xmlns:a16="http://schemas.microsoft.com/office/drawing/2014/main" id="{EBF2ED3E-BF89-2C99-7002-25F77B45A915}"/>
              </a:ext>
            </a:extLst>
          </p:cNvPr>
          <p:cNvSpPr>
            <a:spLocks noChangeAspect="1"/>
          </p:cNvSpPr>
          <p:nvPr/>
        </p:nvSpPr>
        <p:spPr>
          <a:xfrm>
            <a:off x="4955687" y="29462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lowchart: Connector 590">
            <a:extLst>
              <a:ext uri="{FF2B5EF4-FFF2-40B4-BE49-F238E27FC236}">
                <a16:creationId xmlns:a16="http://schemas.microsoft.com/office/drawing/2014/main" id="{965FC151-9119-9AB9-6B02-DB5021EAB8A8}"/>
              </a:ext>
            </a:extLst>
          </p:cNvPr>
          <p:cNvSpPr>
            <a:spLocks noChangeAspect="1"/>
          </p:cNvSpPr>
          <p:nvPr/>
        </p:nvSpPr>
        <p:spPr>
          <a:xfrm>
            <a:off x="4960502" y="30497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2" name="Flowchart: Connector 591">
            <a:extLst>
              <a:ext uri="{FF2B5EF4-FFF2-40B4-BE49-F238E27FC236}">
                <a16:creationId xmlns:a16="http://schemas.microsoft.com/office/drawing/2014/main" id="{2DB89D1C-0EB4-4A95-6B20-480A0B7C8EA4}"/>
              </a:ext>
            </a:extLst>
          </p:cNvPr>
          <p:cNvSpPr>
            <a:spLocks noChangeAspect="1"/>
          </p:cNvSpPr>
          <p:nvPr/>
        </p:nvSpPr>
        <p:spPr>
          <a:xfrm>
            <a:off x="4839752" y="29942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3" name="Flowchart: Connector 592">
            <a:extLst>
              <a:ext uri="{FF2B5EF4-FFF2-40B4-BE49-F238E27FC236}">
                <a16:creationId xmlns:a16="http://schemas.microsoft.com/office/drawing/2014/main" id="{631E7948-E510-B1DC-78E5-3794E665E7DD}"/>
              </a:ext>
            </a:extLst>
          </p:cNvPr>
          <p:cNvSpPr>
            <a:spLocks noChangeAspect="1"/>
          </p:cNvSpPr>
          <p:nvPr/>
        </p:nvSpPr>
        <p:spPr>
          <a:xfrm>
            <a:off x="4831700" y="31255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4" name="Flowchart: Connector 593">
            <a:extLst>
              <a:ext uri="{FF2B5EF4-FFF2-40B4-BE49-F238E27FC236}">
                <a16:creationId xmlns:a16="http://schemas.microsoft.com/office/drawing/2014/main" id="{B2BD450A-76FF-2A60-899B-97D7C70962EF}"/>
              </a:ext>
            </a:extLst>
          </p:cNvPr>
          <p:cNvSpPr>
            <a:spLocks noChangeAspect="1"/>
          </p:cNvSpPr>
          <p:nvPr/>
        </p:nvSpPr>
        <p:spPr>
          <a:xfrm>
            <a:off x="4693453" y="290048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6" name="Flowchart: Connector 595">
            <a:extLst>
              <a:ext uri="{FF2B5EF4-FFF2-40B4-BE49-F238E27FC236}">
                <a16:creationId xmlns:a16="http://schemas.microsoft.com/office/drawing/2014/main" id="{D8434C62-A567-6B05-8DD9-C0C05B4AAE62}"/>
              </a:ext>
            </a:extLst>
          </p:cNvPr>
          <p:cNvSpPr>
            <a:spLocks noChangeAspect="1"/>
          </p:cNvSpPr>
          <p:nvPr/>
        </p:nvSpPr>
        <p:spPr>
          <a:xfrm>
            <a:off x="3780796" y="34013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8" name="Flowchart: Connector 597">
            <a:extLst>
              <a:ext uri="{FF2B5EF4-FFF2-40B4-BE49-F238E27FC236}">
                <a16:creationId xmlns:a16="http://schemas.microsoft.com/office/drawing/2014/main" id="{20E7BB1B-D8E2-D565-BA2B-A32764104078}"/>
              </a:ext>
            </a:extLst>
          </p:cNvPr>
          <p:cNvSpPr>
            <a:spLocks noChangeAspect="1"/>
          </p:cNvSpPr>
          <p:nvPr/>
        </p:nvSpPr>
        <p:spPr>
          <a:xfrm>
            <a:off x="4780203" y="4006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9" name="Flowchart: Connector 598">
            <a:extLst>
              <a:ext uri="{FF2B5EF4-FFF2-40B4-BE49-F238E27FC236}">
                <a16:creationId xmlns:a16="http://schemas.microsoft.com/office/drawing/2014/main" id="{19D58F4B-AC69-F8B8-8ECE-4C6352DD13F5}"/>
              </a:ext>
            </a:extLst>
          </p:cNvPr>
          <p:cNvSpPr>
            <a:spLocks noChangeAspect="1"/>
          </p:cNvSpPr>
          <p:nvPr/>
        </p:nvSpPr>
        <p:spPr>
          <a:xfrm>
            <a:off x="4834779" y="4132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0" name="Flowchart: Connector 599">
            <a:extLst>
              <a:ext uri="{FF2B5EF4-FFF2-40B4-BE49-F238E27FC236}">
                <a16:creationId xmlns:a16="http://schemas.microsoft.com/office/drawing/2014/main" id="{F0A9306B-F7C1-BC52-7DA7-BF0A9118E0A6}"/>
              </a:ext>
            </a:extLst>
          </p:cNvPr>
          <p:cNvSpPr>
            <a:spLocks noChangeAspect="1"/>
          </p:cNvSpPr>
          <p:nvPr/>
        </p:nvSpPr>
        <p:spPr>
          <a:xfrm>
            <a:off x="4734484" y="38906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Flowchart: Connector 600">
            <a:extLst>
              <a:ext uri="{FF2B5EF4-FFF2-40B4-BE49-F238E27FC236}">
                <a16:creationId xmlns:a16="http://schemas.microsoft.com/office/drawing/2014/main" id="{76CBFC18-B5DE-FDE7-EAE0-4334235D22C0}"/>
              </a:ext>
            </a:extLst>
          </p:cNvPr>
          <p:cNvSpPr>
            <a:spLocks noChangeAspect="1"/>
          </p:cNvSpPr>
          <p:nvPr/>
        </p:nvSpPr>
        <p:spPr>
          <a:xfrm>
            <a:off x="4885471" y="39289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2" name="Flowchart: Connector 601">
            <a:extLst>
              <a:ext uri="{FF2B5EF4-FFF2-40B4-BE49-F238E27FC236}">
                <a16:creationId xmlns:a16="http://schemas.microsoft.com/office/drawing/2014/main" id="{DBA649DE-2A06-11BD-82DB-F02FA9A5FA01}"/>
              </a:ext>
            </a:extLst>
          </p:cNvPr>
          <p:cNvSpPr>
            <a:spLocks noChangeAspect="1"/>
          </p:cNvSpPr>
          <p:nvPr/>
        </p:nvSpPr>
        <p:spPr>
          <a:xfrm>
            <a:off x="4937226" y="40297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Flowchart: Connector 603">
            <a:extLst>
              <a:ext uri="{FF2B5EF4-FFF2-40B4-BE49-F238E27FC236}">
                <a16:creationId xmlns:a16="http://schemas.microsoft.com/office/drawing/2014/main" id="{80F430CE-FC56-EAC0-BE81-16A7798D8F9B}"/>
              </a:ext>
            </a:extLst>
          </p:cNvPr>
          <p:cNvSpPr>
            <a:spLocks noChangeAspect="1"/>
          </p:cNvSpPr>
          <p:nvPr/>
        </p:nvSpPr>
        <p:spPr>
          <a:xfrm>
            <a:off x="4007224" y="19920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Flowchart: Connector 604">
            <a:extLst>
              <a:ext uri="{FF2B5EF4-FFF2-40B4-BE49-F238E27FC236}">
                <a16:creationId xmlns:a16="http://schemas.microsoft.com/office/drawing/2014/main" id="{15D693E6-D202-CF0D-A13A-1E86A3289A8A}"/>
              </a:ext>
            </a:extLst>
          </p:cNvPr>
          <p:cNvSpPr>
            <a:spLocks noChangeAspect="1"/>
          </p:cNvSpPr>
          <p:nvPr/>
        </p:nvSpPr>
        <p:spPr>
          <a:xfrm>
            <a:off x="4946468" y="21253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Flowchart: Connector 605">
            <a:extLst>
              <a:ext uri="{FF2B5EF4-FFF2-40B4-BE49-F238E27FC236}">
                <a16:creationId xmlns:a16="http://schemas.microsoft.com/office/drawing/2014/main" id="{DDE0405F-E15D-1228-B587-BBAE295830BD}"/>
              </a:ext>
            </a:extLst>
          </p:cNvPr>
          <p:cNvSpPr>
            <a:spLocks noChangeAspect="1"/>
          </p:cNvSpPr>
          <p:nvPr/>
        </p:nvSpPr>
        <p:spPr>
          <a:xfrm>
            <a:off x="4999831" y="22285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Flowchart: Connector 606">
            <a:extLst>
              <a:ext uri="{FF2B5EF4-FFF2-40B4-BE49-F238E27FC236}">
                <a16:creationId xmlns:a16="http://schemas.microsoft.com/office/drawing/2014/main" id="{BE955049-58B8-175A-8972-E0F468854CFE}"/>
              </a:ext>
            </a:extLst>
          </p:cNvPr>
          <p:cNvSpPr>
            <a:spLocks noChangeAspect="1"/>
          </p:cNvSpPr>
          <p:nvPr/>
        </p:nvSpPr>
        <p:spPr>
          <a:xfrm>
            <a:off x="4893988" y="20310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Flowchart: Connector 607">
            <a:extLst>
              <a:ext uri="{FF2B5EF4-FFF2-40B4-BE49-F238E27FC236}">
                <a16:creationId xmlns:a16="http://schemas.microsoft.com/office/drawing/2014/main" id="{23534192-80BE-AC6D-6D8D-AF14720443F8}"/>
              </a:ext>
            </a:extLst>
          </p:cNvPr>
          <p:cNvSpPr>
            <a:spLocks noChangeAspect="1"/>
          </p:cNvSpPr>
          <p:nvPr/>
        </p:nvSpPr>
        <p:spPr>
          <a:xfrm>
            <a:off x="4893988" y="23281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Flowchart: Connector 608">
            <a:extLst>
              <a:ext uri="{FF2B5EF4-FFF2-40B4-BE49-F238E27FC236}">
                <a16:creationId xmlns:a16="http://schemas.microsoft.com/office/drawing/2014/main" id="{E72735ED-4C9E-7A74-6C41-CDD1F240AC1B}"/>
              </a:ext>
            </a:extLst>
          </p:cNvPr>
          <p:cNvSpPr>
            <a:spLocks noChangeAspect="1"/>
          </p:cNvSpPr>
          <p:nvPr/>
        </p:nvSpPr>
        <p:spPr>
          <a:xfrm>
            <a:off x="4944525" y="24261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0" name="Flowchart: Connector 609">
            <a:extLst>
              <a:ext uri="{FF2B5EF4-FFF2-40B4-BE49-F238E27FC236}">
                <a16:creationId xmlns:a16="http://schemas.microsoft.com/office/drawing/2014/main" id="{CEED068D-872C-1FCE-AF9D-B4FF56ECB309}"/>
              </a:ext>
            </a:extLst>
          </p:cNvPr>
          <p:cNvSpPr>
            <a:spLocks noChangeAspect="1"/>
          </p:cNvSpPr>
          <p:nvPr/>
        </p:nvSpPr>
        <p:spPr>
          <a:xfrm>
            <a:off x="4398394" y="38127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1" name="Flowchart: Connector 610">
            <a:extLst>
              <a:ext uri="{FF2B5EF4-FFF2-40B4-BE49-F238E27FC236}">
                <a16:creationId xmlns:a16="http://schemas.microsoft.com/office/drawing/2014/main" id="{503FBD52-EC47-FC0B-D6BE-64A2EA0972DB}"/>
              </a:ext>
            </a:extLst>
          </p:cNvPr>
          <p:cNvSpPr>
            <a:spLocks noChangeAspect="1"/>
          </p:cNvSpPr>
          <p:nvPr/>
        </p:nvSpPr>
        <p:spPr>
          <a:xfrm>
            <a:off x="4384117" y="39289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Flowchart: Connector 611">
            <a:extLst>
              <a:ext uri="{FF2B5EF4-FFF2-40B4-BE49-F238E27FC236}">
                <a16:creationId xmlns:a16="http://schemas.microsoft.com/office/drawing/2014/main" id="{46992735-F784-ED6F-BC65-23BC74B827D2}"/>
              </a:ext>
            </a:extLst>
          </p:cNvPr>
          <p:cNvSpPr>
            <a:spLocks noChangeAspect="1"/>
          </p:cNvSpPr>
          <p:nvPr/>
        </p:nvSpPr>
        <p:spPr>
          <a:xfrm>
            <a:off x="4257617" y="38685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" name="Flowchart: Connector 615">
            <a:extLst>
              <a:ext uri="{FF2B5EF4-FFF2-40B4-BE49-F238E27FC236}">
                <a16:creationId xmlns:a16="http://schemas.microsoft.com/office/drawing/2014/main" id="{CCC294D3-4A52-FC0A-6A53-018052E91435}"/>
              </a:ext>
            </a:extLst>
          </p:cNvPr>
          <p:cNvSpPr>
            <a:spLocks noChangeAspect="1"/>
          </p:cNvSpPr>
          <p:nvPr/>
        </p:nvSpPr>
        <p:spPr>
          <a:xfrm>
            <a:off x="3544102" y="39614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lowchart: Connector 616">
            <a:extLst>
              <a:ext uri="{FF2B5EF4-FFF2-40B4-BE49-F238E27FC236}">
                <a16:creationId xmlns:a16="http://schemas.microsoft.com/office/drawing/2014/main" id="{57280231-2298-9EE2-B332-18020F1CF32F}"/>
              </a:ext>
            </a:extLst>
          </p:cNvPr>
          <p:cNvSpPr>
            <a:spLocks noChangeAspect="1"/>
          </p:cNvSpPr>
          <p:nvPr/>
        </p:nvSpPr>
        <p:spPr>
          <a:xfrm>
            <a:off x="3674312" y="40068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lowchart: Connector 617">
            <a:extLst>
              <a:ext uri="{FF2B5EF4-FFF2-40B4-BE49-F238E27FC236}">
                <a16:creationId xmlns:a16="http://schemas.microsoft.com/office/drawing/2014/main" id="{EC333C0E-7570-C698-11B3-AF552A5C4DC9}"/>
              </a:ext>
            </a:extLst>
          </p:cNvPr>
          <p:cNvSpPr>
            <a:spLocks noChangeAspect="1"/>
          </p:cNvSpPr>
          <p:nvPr/>
        </p:nvSpPr>
        <p:spPr>
          <a:xfrm>
            <a:off x="3667925" y="4126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" name="Flowchart: Connector 618">
            <a:extLst>
              <a:ext uri="{FF2B5EF4-FFF2-40B4-BE49-F238E27FC236}">
                <a16:creationId xmlns:a16="http://schemas.microsoft.com/office/drawing/2014/main" id="{7D3ABB3D-7A6F-ADA3-33C3-E7692E95C199}"/>
              </a:ext>
            </a:extLst>
          </p:cNvPr>
          <p:cNvSpPr>
            <a:spLocks noChangeAspect="1"/>
          </p:cNvSpPr>
          <p:nvPr/>
        </p:nvSpPr>
        <p:spPr>
          <a:xfrm>
            <a:off x="3524259" y="40790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" name="Flowchart: Connector 619">
            <a:extLst>
              <a:ext uri="{FF2B5EF4-FFF2-40B4-BE49-F238E27FC236}">
                <a16:creationId xmlns:a16="http://schemas.microsoft.com/office/drawing/2014/main" id="{868BFA66-B1B1-4D25-A87F-DFF1DEB6E597}"/>
              </a:ext>
            </a:extLst>
          </p:cNvPr>
          <p:cNvSpPr>
            <a:spLocks noChangeAspect="1"/>
          </p:cNvSpPr>
          <p:nvPr/>
        </p:nvSpPr>
        <p:spPr>
          <a:xfrm>
            <a:off x="3520445" y="41984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1" name="Flowchart: Connector 640">
            <a:extLst>
              <a:ext uri="{FF2B5EF4-FFF2-40B4-BE49-F238E27FC236}">
                <a16:creationId xmlns:a16="http://schemas.microsoft.com/office/drawing/2014/main" id="{6589EA6C-AE7D-2E24-1584-662EA0EA6A8C}"/>
              </a:ext>
            </a:extLst>
          </p:cNvPr>
          <p:cNvSpPr>
            <a:spLocks noChangeAspect="1"/>
          </p:cNvSpPr>
          <p:nvPr/>
        </p:nvSpPr>
        <p:spPr>
          <a:xfrm>
            <a:off x="4916847" y="15584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id="{F956BC06-DFED-2596-1097-682D51427F52}"/>
              </a:ext>
            </a:extLst>
          </p:cNvPr>
          <p:cNvSpPr>
            <a:spLocks noChangeAspect="1"/>
          </p:cNvSpPr>
          <p:nvPr/>
        </p:nvSpPr>
        <p:spPr>
          <a:xfrm>
            <a:off x="4910444" y="16774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id="{03CE7FD7-0BAA-5CFA-8A40-275B77F69BE9}"/>
              </a:ext>
            </a:extLst>
          </p:cNvPr>
          <p:cNvSpPr>
            <a:spLocks noChangeAspect="1"/>
          </p:cNvSpPr>
          <p:nvPr/>
        </p:nvSpPr>
        <p:spPr>
          <a:xfrm>
            <a:off x="4808958" y="13939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id="{A066B54B-1E48-C990-573F-057F551B810E}"/>
              </a:ext>
            </a:extLst>
          </p:cNvPr>
          <p:cNvSpPr>
            <a:spLocks noChangeAspect="1"/>
          </p:cNvSpPr>
          <p:nvPr/>
        </p:nvSpPr>
        <p:spPr>
          <a:xfrm>
            <a:off x="4786099" y="14919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id="{1E2E1D1C-BF73-F862-3923-E29E110FAE75}"/>
              </a:ext>
            </a:extLst>
          </p:cNvPr>
          <p:cNvSpPr>
            <a:spLocks noChangeAspect="1"/>
          </p:cNvSpPr>
          <p:nvPr/>
        </p:nvSpPr>
        <p:spPr>
          <a:xfrm>
            <a:off x="4525279" y="18437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080D62B9-1CCA-FEB6-5463-A47302F7612B}"/>
              </a:ext>
            </a:extLst>
          </p:cNvPr>
          <p:cNvSpPr>
            <a:spLocks noChangeAspect="1"/>
          </p:cNvSpPr>
          <p:nvPr/>
        </p:nvSpPr>
        <p:spPr>
          <a:xfrm>
            <a:off x="4953182" y="32467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E6C939F7-A503-7939-78A4-45601F4D2E5D}"/>
              </a:ext>
            </a:extLst>
          </p:cNvPr>
          <p:cNvSpPr>
            <a:spLocks noChangeAspect="1"/>
          </p:cNvSpPr>
          <p:nvPr/>
        </p:nvSpPr>
        <p:spPr>
          <a:xfrm>
            <a:off x="4837247" y="3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9FD4912A-4243-A2AC-196B-0ED15A5E9ABA}"/>
              </a:ext>
            </a:extLst>
          </p:cNvPr>
          <p:cNvSpPr>
            <a:spLocks noChangeAspect="1"/>
          </p:cNvSpPr>
          <p:nvPr/>
        </p:nvSpPr>
        <p:spPr>
          <a:xfrm>
            <a:off x="6749097" y="36386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73A255-FC9A-5D12-CED4-A4161E1222CA}"/>
              </a:ext>
            </a:extLst>
          </p:cNvPr>
          <p:cNvSpPr>
            <a:spLocks noChangeAspect="1"/>
          </p:cNvSpPr>
          <p:nvPr/>
        </p:nvSpPr>
        <p:spPr>
          <a:xfrm>
            <a:off x="6803673" y="3763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251F6342-3F2F-7168-F27F-68CAD25A9897}"/>
              </a:ext>
            </a:extLst>
          </p:cNvPr>
          <p:cNvSpPr>
            <a:spLocks noChangeAspect="1"/>
          </p:cNvSpPr>
          <p:nvPr/>
        </p:nvSpPr>
        <p:spPr>
          <a:xfrm>
            <a:off x="6648234" y="3736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DBBA5F1-8400-44C4-89B0-A984546255C5}"/>
              </a:ext>
            </a:extLst>
          </p:cNvPr>
          <p:cNvSpPr>
            <a:spLocks noChangeAspect="1"/>
          </p:cNvSpPr>
          <p:nvPr/>
        </p:nvSpPr>
        <p:spPr>
          <a:xfrm>
            <a:off x="4042543" y="34313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CEFE4608-F4DC-4232-CDD7-08B4E09A5FFC}"/>
              </a:ext>
            </a:extLst>
          </p:cNvPr>
          <p:cNvSpPr>
            <a:spLocks noChangeAspect="1"/>
          </p:cNvSpPr>
          <p:nvPr/>
        </p:nvSpPr>
        <p:spPr>
          <a:xfrm>
            <a:off x="4119469" y="33061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751E296E-AC16-1371-7841-34AAEA50A525}"/>
              </a:ext>
            </a:extLst>
          </p:cNvPr>
          <p:cNvSpPr>
            <a:spLocks noChangeAspect="1"/>
          </p:cNvSpPr>
          <p:nvPr/>
        </p:nvSpPr>
        <p:spPr>
          <a:xfrm>
            <a:off x="4174045" y="3431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34965A0-0C47-4CAE-3152-670AA24E6FF7}"/>
              </a:ext>
            </a:extLst>
          </p:cNvPr>
          <p:cNvSpPr>
            <a:spLocks noChangeAspect="1"/>
          </p:cNvSpPr>
          <p:nvPr/>
        </p:nvSpPr>
        <p:spPr>
          <a:xfrm>
            <a:off x="4218963" y="42477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39CA9F6-5657-E5F9-2C0C-9D67763672DF}"/>
              </a:ext>
            </a:extLst>
          </p:cNvPr>
          <p:cNvSpPr>
            <a:spLocks noChangeAspect="1"/>
          </p:cNvSpPr>
          <p:nvPr/>
        </p:nvSpPr>
        <p:spPr>
          <a:xfrm>
            <a:off x="4273539" y="437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3F7B78F-D544-B518-7B21-E384991EF194}"/>
              </a:ext>
            </a:extLst>
          </p:cNvPr>
          <p:cNvSpPr>
            <a:spLocks noChangeAspect="1"/>
          </p:cNvSpPr>
          <p:nvPr/>
        </p:nvSpPr>
        <p:spPr>
          <a:xfrm>
            <a:off x="4173244" y="413152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515DD5F-783C-D6F5-FA52-71619F887AC9}"/>
              </a:ext>
            </a:extLst>
          </p:cNvPr>
          <p:cNvSpPr>
            <a:spLocks noChangeAspect="1"/>
          </p:cNvSpPr>
          <p:nvPr/>
        </p:nvSpPr>
        <p:spPr>
          <a:xfrm>
            <a:off x="4500421" y="47621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8325AD1-4C1D-DB57-236C-331D5B96D6DD}"/>
              </a:ext>
            </a:extLst>
          </p:cNvPr>
          <p:cNvSpPr>
            <a:spLocks noChangeAspect="1"/>
          </p:cNvSpPr>
          <p:nvPr/>
        </p:nvSpPr>
        <p:spPr>
          <a:xfrm>
            <a:off x="4360894" y="474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A4F1026-C933-5815-41E1-C30AD0287C78}"/>
              </a:ext>
            </a:extLst>
          </p:cNvPr>
          <p:cNvSpPr>
            <a:spLocks noChangeAspect="1"/>
          </p:cNvSpPr>
          <p:nvPr/>
        </p:nvSpPr>
        <p:spPr>
          <a:xfrm>
            <a:off x="4653325" y="47850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6111D03-FCB3-2D85-1B94-DBBE430F0D8D}"/>
              </a:ext>
            </a:extLst>
          </p:cNvPr>
          <p:cNvSpPr>
            <a:spLocks noChangeAspect="1"/>
          </p:cNvSpPr>
          <p:nvPr/>
        </p:nvSpPr>
        <p:spPr>
          <a:xfrm>
            <a:off x="4554997" y="4887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B20BACC1-21ED-7DF8-2B69-5E381C7DDF8E}"/>
              </a:ext>
            </a:extLst>
          </p:cNvPr>
          <p:cNvSpPr>
            <a:spLocks noChangeAspect="1"/>
          </p:cNvSpPr>
          <p:nvPr/>
        </p:nvSpPr>
        <p:spPr>
          <a:xfrm>
            <a:off x="4454702" y="4645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CE1A353-FE6A-E2FB-47EB-CD98EC4A6647}"/>
              </a:ext>
            </a:extLst>
          </p:cNvPr>
          <p:cNvSpPr>
            <a:spLocks noChangeAspect="1"/>
          </p:cNvSpPr>
          <p:nvPr/>
        </p:nvSpPr>
        <p:spPr>
          <a:xfrm>
            <a:off x="4599122" y="46838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C7CFEF3-393C-50EA-CEC4-073D8BC8CCE3}"/>
              </a:ext>
            </a:extLst>
          </p:cNvPr>
          <p:cNvSpPr>
            <a:spLocks noChangeAspect="1"/>
          </p:cNvSpPr>
          <p:nvPr/>
        </p:nvSpPr>
        <p:spPr>
          <a:xfrm>
            <a:off x="4924593" y="44434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74205621-DD75-FAAD-0F1F-59DA3B75FB83}"/>
              </a:ext>
            </a:extLst>
          </p:cNvPr>
          <p:cNvSpPr>
            <a:spLocks noChangeAspect="1"/>
          </p:cNvSpPr>
          <p:nvPr/>
        </p:nvSpPr>
        <p:spPr>
          <a:xfrm>
            <a:off x="4785066" y="44290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33C03EF-AC2C-DD60-62F6-22B187198A06}"/>
              </a:ext>
            </a:extLst>
          </p:cNvPr>
          <p:cNvSpPr>
            <a:spLocks noChangeAspect="1"/>
          </p:cNvSpPr>
          <p:nvPr/>
        </p:nvSpPr>
        <p:spPr>
          <a:xfrm>
            <a:off x="5077497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35A85ECC-C88C-CCD5-E401-1404DD03E917}"/>
              </a:ext>
            </a:extLst>
          </p:cNvPr>
          <p:cNvSpPr>
            <a:spLocks noChangeAspect="1"/>
          </p:cNvSpPr>
          <p:nvPr/>
        </p:nvSpPr>
        <p:spPr>
          <a:xfrm>
            <a:off x="4979169" y="45687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1AE8970-9C0B-F9B4-2D65-91193F61CDAD}"/>
              </a:ext>
            </a:extLst>
          </p:cNvPr>
          <p:cNvSpPr>
            <a:spLocks noChangeAspect="1"/>
          </p:cNvSpPr>
          <p:nvPr/>
        </p:nvSpPr>
        <p:spPr>
          <a:xfrm>
            <a:off x="4848269" y="45458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088FD337-CA2A-E0D8-AAE7-4CE479909E3A}"/>
              </a:ext>
            </a:extLst>
          </p:cNvPr>
          <p:cNvSpPr>
            <a:spLocks noChangeAspect="1"/>
          </p:cNvSpPr>
          <p:nvPr/>
        </p:nvSpPr>
        <p:spPr>
          <a:xfrm>
            <a:off x="5002761" y="43644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246D5356-BB8C-7D26-A4C1-42EFAD2CFC02}"/>
              </a:ext>
            </a:extLst>
          </p:cNvPr>
          <p:cNvSpPr>
            <a:spLocks noChangeAspect="1"/>
          </p:cNvSpPr>
          <p:nvPr/>
        </p:nvSpPr>
        <p:spPr>
          <a:xfrm>
            <a:off x="4633824" y="43902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514D6C78-2A09-C44E-505E-BAA1EDFEE29E}"/>
              </a:ext>
            </a:extLst>
          </p:cNvPr>
          <p:cNvSpPr>
            <a:spLocks noChangeAspect="1"/>
          </p:cNvSpPr>
          <p:nvPr/>
        </p:nvSpPr>
        <p:spPr>
          <a:xfrm>
            <a:off x="4688400" y="45154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C3FCF7CC-08AA-84C6-91BC-C37FCD115D64}"/>
              </a:ext>
            </a:extLst>
          </p:cNvPr>
          <p:cNvSpPr>
            <a:spLocks noChangeAspect="1"/>
          </p:cNvSpPr>
          <p:nvPr/>
        </p:nvSpPr>
        <p:spPr>
          <a:xfrm>
            <a:off x="4583530" y="42839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1212C72B-9C62-8EBD-0296-858A1099CA7E}"/>
              </a:ext>
            </a:extLst>
          </p:cNvPr>
          <p:cNvSpPr>
            <a:spLocks noChangeAspect="1"/>
          </p:cNvSpPr>
          <p:nvPr/>
        </p:nvSpPr>
        <p:spPr>
          <a:xfrm>
            <a:off x="3826961" y="42953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C8035009-A17F-416B-67EE-284C518214E7}"/>
              </a:ext>
            </a:extLst>
          </p:cNvPr>
          <p:cNvSpPr>
            <a:spLocks noChangeAspect="1"/>
          </p:cNvSpPr>
          <p:nvPr/>
        </p:nvSpPr>
        <p:spPr>
          <a:xfrm>
            <a:off x="3881537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04B2E5B-FCF0-A53E-DE45-187FEF85DFEE}"/>
              </a:ext>
            </a:extLst>
          </p:cNvPr>
          <p:cNvSpPr>
            <a:spLocks noChangeAspect="1"/>
          </p:cNvSpPr>
          <p:nvPr/>
        </p:nvSpPr>
        <p:spPr>
          <a:xfrm>
            <a:off x="3769149" y="420057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0B07B7E-EBD1-A22A-853C-3F48174A485F}"/>
              </a:ext>
            </a:extLst>
          </p:cNvPr>
          <p:cNvSpPr>
            <a:spLocks noChangeAspect="1"/>
          </p:cNvSpPr>
          <p:nvPr/>
        </p:nvSpPr>
        <p:spPr>
          <a:xfrm>
            <a:off x="3742132" y="43882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41590A9-FDCE-8722-6854-6D67AFA042AE}"/>
              </a:ext>
            </a:extLst>
          </p:cNvPr>
          <p:cNvSpPr>
            <a:spLocks noChangeAspect="1"/>
          </p:cNvSpPr>
          <p:nvPr/>
        </p:nvSpPr>
        <p:spPr>
          <a:xfrm>
            <a:off x="3780796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BBE6F825-537D-D439-0362-8C28C80A455C}"/>
              </a:ext>
            </a:extLst>
          </p:cNvPr>
          <p:cNvSpPr>
            <a:spLocks noChangeAspect="1"/>
          </p:cNvSpPr>
          <p:nvPr/>
        </p:nvSpPr>
        <p:spPr>
          <a:xfrm>
            <a:off x="4019174" y="45750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138FCF33-8BC5-BDDA-FBE1-69A4547AD3C6}"/>
              </a:ext>
            </a:extLst>
          </p:cNvPr>
          <p:cNvSpPr>
            <a:spLocks noChangeAspect="1"/>
          </p:cNvSpPr>
          <p:nvPr/>
        </p:nvSpPr>
        <p:spPr>
          <a:xfrm>
            <a:off x="4055603" y="46900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6352429E-07D5-CA7F-2E7F-206D83DCE23C}"/>
              </a:ext>
            </a:extLst>
          </p:cNvPr>
          <p:cNvSpPr>
            <a:spLocks noChangeAspect="1"/>
          </p:cNvSpPr>
          <p:nvPr/>
        </p:nvSpPr>
        <p:spPr>
          <a:xfrm>
            <a:off x="3918311" y="46725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CCCC6699-D43B-26D3-864D-A103A903990C}"/>
              </a:ext>
            </a:extLst>
          </p:cNvPr>
          <p:cNvSpPr>
            <a:spLocks noChangeAspect="1"/>
          </p:cNvSpPr>
          <p:nvPr/>
        </p:nvSpPr>
        <p:spPr>
          <a:xfrm>
            <a:off x="4184839" y="50311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18F43AC1-A3F2-F850-2B04-CBF69CD74E74}"/>
              </a:ext>
            </a:extLst>
          </p:cNvPr>
          <p:cNvSpPr>
            <a:spLocks noChangeAspect="1"/>
          </p:cNvSpPr>
          <p:nvPr/>
        </p:nvSpPr>
        <p:spPr>
          <a:xfrm>
            <a:off x="4045312" y="50167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73EA0B09-9685-70A0-11D9-51D7F87E4671}"/>
              </a:ext>
            </a:extLst>
          </p:cNvPr>
          <p:cNvSpPr>
            <a:spLocks noChangeAspect="1"/>
          </p:cNvSpPr>
          <p:nvPr/>
        </p:nvSpPr>
        <p:spPr>
          <a:xfrm>
            <a:off x="4237556" y="51743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C2895218-080C-2C74-3A6C-AE6B0226A9B4}"/>
              </a:ext>
            </a:extLst>
          </p:cNvPr>
          <p:cNvSpPr>
            <a:spLocks noChangeAspect="1"/>
          </p:cNvSpPr>
          <p:nvPr/>
        </p:nvSpPr>
        <p:spPr>
          <a:xfrm>
            <a:off x="4088442" y="514268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5C25BD21-0A85-9B14-6569-CF7E20C368F4}"/>
              </a:ext>
            </a:extLst>
          </p:cNvPr>
          <p:cNvSpPr>
            <a:spLocks noChangeAspect="1"/>
          </p:cNvSpPr>
          <p:nvPr/>
        </p:nvSpPr>
        <p:spPr>
          <a:xfrm>
            <a:off x="5403506" y="4374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5B8A6DDC-0E69-84CD-3AA4-1D36B41C0109}"/>
              </a:ext>
            </a:extLst>
          </p:cNvPr>
          <p:cNvSpPr>
            <a:spLocks noChangeAspect="1"/>
          </p:cNvSpPr>
          <p:nvPr/>
        </p:nvSpPr>
        <p:spPr>
          <a:xfrm>
            <a:off x="5556410" y="439777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BD47BAAD-6C2F-17B2-C99B-38F6555CA258}"/>
              </a:ext>
            </a:extLst>
          </p:cNvPr>
          <p:cNvSpPr>
            <a:spLocks noChangeAspect="1"/>
          </p:cNvSpPr>
          <p:nvPr/>
        </p:nvSpPr>
        <p:spPr>
          <a:xfrm>
            <a:off x="5458082" y="45001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id="{0A569DEA-9F63-AB80-32EB-128DCF28074E}"/>
              </a:ext>
            </a:extLst>
          </p:cNvPr>
          <p:cNvSpPr>
            <a:spLocks noChangeAspect="1"/>
          </p:cNvSpPr>
          <p:nvPr/>
        </p:nvSpPr>
        <p:spPr>
          <a:xfrm>
            <a:off x="5302643" y="44723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id="{011D2776-6223-C0CA-0350-BB8744F077E2}"/>
              </a:ext>
            </a:extLst>
          </p:cNvPr>
          <p:cNvSpPr>
            <a:spLocks noChangeAspect="1"/>
          </p:cNvSpPr>
          <p:nvPr/>
        </p:nvSpPr>
        <p:spPr>
          <a:xfrm>
            <a:off x="5502207" y="429659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id="{D8C6D233-8A73-2C1E-5337-BF5205EF91DE}"/>
              </a:ext>
            </a:extLst>
          </p:cNvPr>
          <p:cNvSpPr>
            <a:spLocks noChangeAspect="1"/>
          </p:cNvSpPr>
          <p:nvPr/>
        </p:nvSpPr>
        <p:spPr>
          <a:xfrm>
            <a:off x="5875128" y="363513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BFF6F2CD-DAE7-D673-ABA3-647492758553}"/>
              </a:ext>
            </a:extLst>
          </p:cNvPr>
          <p:cNvSpPr>
            <a:spLocks noChangeAspect="1"/>
          </p:cNvSpPr>
          <p:nvPr/>
        </p:nvSpPr>
        <p:spPr>
          <a:xfrm>
            <a:off x="6001628" y="3668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2EC6EDC6-EFE5-699D-EA89-6E23ABBF43B9}"/>
              </a:ext>
            </a:extLst>
          </p:cNvPr>
          <p:cNvSpPr>
            <a:spLocks noChangeAspect="1"/>
          </p:cNvSpPr>
          <p:nvPr/>
        </p:nvSpPr>
        <p:spPr>
          <a:xfrm>
            <a:off x="5928319" y="377803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id="{6D413357-C996-8616-0EFC-2843B3A6CFDA}"/>
              </a:ext>
            </a:extLst>
          </p:cNvPr>
          <p:cNvSpPr>
            <a:spLocks noChangeAspect="1"/>
          </p:cNvSpPr>
          <p:nvPr/>
        </p:nvSpPr>
        <p:spPr>
          <a:xfrm>
            <a:off x="5812091" y="35375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id="{7549C66A-87AC-2752-77AD-F017F16456E5}"/>
              </a:ext>
            </a:extLst>
          </p:cNvPr>
          <p:cNvSpPr>
            <a:spLocks noChangeAspect="1"/>
          </p:cNvSpPr>
          <p:nvPr/>
        </p:nvSpPr>
        <p:spPr>
          <a:xfrm>
            <a:off x="5956511" y="35579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E87A0AE4-C54C-3E2D-A0A7-85FA1842550B}"/>
              </a:ext>
            </a:extLst>
          </p:cNvPr>
          <p:cNvSpPr>
            <a:spLocks noChangeAspect="1"/>
          </p:cNvSpPr>
          <p:nvPr/>
        </p:nvSpPr>
        <p:spPr>
          <a:xfrm>
            <a:off x="5897987" y="3450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id="{798B089E-0638-86BF-470C-EE3C190C04EE}"/>
              </a:ext>
            </a:extLst>
          </p:cNvPr>
          <p:cNvSpPr>
            <a:spLocks noChangeAspect="1"/>
          </p:cNvSpPr>
          <p:nvPr/>
        </p:nvSpPr>
        <p:spPr>
          <a:xfrm>
            <a:off x="5543208" y="47055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E95E7F77-FE2F-23BB-B3E2-0A2B5DD988A3}"/>
              </a:ext>
            </a:extLst>
          </p:cNvPr>
          <p:cNvSpPr>
            <a:spLocks noChangeAspect="1"/>
          </p:cNvSpPr>
          <p:nvPr/>
        </p:nvSpPr>
        <p:spPr>
          <a:xfrm>
            <a:off x="5403681" y="46911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7953CFD5-7C0C-D956-5507-1DAA95019C4D}"/>
              </a:ext>
            </a:extLst>
          </p:cNvPr>
          <p:cNvSpPr>
            <a:spLocks noChangeAspect="1"/>
          </p:cNvSpPr>
          <p:nvPr/>
        </p:nvSpPr>
        <p:spPr>
          <a:xfrm>
            <a:off x="5696112" y="47283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14C76341-B937-F321-601A-B9255305AA02}"/>
              </a:ext>
            </a:extLst>
          </p:cNvPr>
          <p:cNvSpPr>
            <a:spLocks noChangeAspect="1"/>
          </p:cNvSpPr>
          <p:nvPr/>
        </p:nvSpPr>
        <p:spPr>
          <a:xfrm>
            <a:off x="5597784" y="48307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F6023839-6A32-593C-5F31-3A2C56607CFF}"/>
              </a:ext>
            </a:extLst>
          </p:cNvPr>
          <p:cNvSpPr>
            <a:spLocks noChangeAspect="1"/>
          </p:cNvSpPr>
          <p:nvPr/>
        </p:nvSpPr>
        <p:spPr>
          <a:xfrm>
            <a:off x="5442345" y="4803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id="{E052A080-92A8-8CD0-DF32-C22A0C9ED3A3}"/>
              </a:ext>
            </a:extLst>
          </p:cNvPr>
          <p:cNvSpPr>
            <a:spLocks noChangeAspect="1"/>
          </p:cNvSpPr>
          <p:nvPr/>
        </p:nvSpPr>
        <p:spPr>
          <a:xfrm>
            <a:off x="5641909" y="46272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id="{44B6E2BE-71B0-E306-CD75-41DD911E4F63}"/>
              </a:ext>
            </a:extLst>
          </p:cNvPr>
          <p:cNvSpPr>
            <a:spLocks noChangeAspect="1"/>
          </p:cNvSpPr>
          <p:nvPr/>
        </p:nvSpPr>
        <p:spPr>
          <a:xfrm>
            <a:off x="5540223" y="39614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id="{764738D1-FCED-6D48-4B0C-08B026FB9420}"/>
              </a:ext>
            </a:extLst>
          </p:cNvPr>
          <p:cNvSpPr>
            <a:spLocks noChangeAspect="1"/>
          </p:cNvSpPr>
          <p:nvPr/>
        </p:nvSpPr>
        <p:spPr>
          <a:xfrm>
            <a:off x="5531005" y="4103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29A6E7A0-9FE5-A66F-4498-2098E2F5CFE8}"/>
              </a:ext>
            </a:extLst>
          </p:cNvPr>
          <p:cNvSpPr>
            <a:spLocks noChangeAspect="1"/>
          </p:cNvSpPr>
          <p:nvPr/>
        </p:nvSpPr>
        <p:spPr>
          <a:xfrm>
            <a:off x="5407996" y="40322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id="{BC5C96D1-A936-5AB9-4EB0-63CD4DA7AABE}"/>
              </a:ext>
            </a:extLst>
          </p:cNvPr>
          <p:cNvSpPr>
            <a:spLocks noChangeAspect="1"/>
          </p:cNvSpPr>
          <p:nvPr/>
        </p:nvSpPr>
        <p:spPr>
          <a:xfrm>
            <a:off x="5931690" y="4466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C1162CBB-8098-0D2B-BC3E-1ADDE4F6FB61}"/>
              </a:ext>
            </a:extLst>
          </p:cNvPr>
          <p:cNvSpPr>
            <a:spLocks noChangeAspect="1"/>
          </p:cNvSpPr>
          <p:nvPr/>
        </p:nvSpPr>
        <p:spPr>
          <a:xfrm>
            <a:off x="6084594" y="4489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BB80B46F-3FE5-A52A-6947-65376AEB3C78}"/>
              </a:ext>
            </a:extLst>
          </p:cNvPr>
          <p:cNvSpPr>
            <a:spLocks noChangeAspect="1"/>
          </p:cNvSpPr>
          <p:nvPr/>
        </p:nvSpPr>
        <p:spPr>
          <a:xfrm>
            <a:off x="5986266" y="4591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2EDF650-A72A-B17E-9A7C-FA78AEDC2EB9}"/>
              </a:ext>
            </a:extLst>
          </p:cNvPr>
          <p:cNvSpPr>
            <a:spLocks noChangeAspect="1"/>
          </p:cNvSpPr>
          <p:nvPr/>
        </p:nvSpPr>
        <p:spPr>
          <a:xfrm>
            <a:off x="5830827" y="4563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51A3B824-A3E6-9558-2DBF-D7C206BA7321}"/>
              </a:ext>
            </a:extLst>
          </p:cNvPr>
          <p:cNvSpPr>
            <a:spLocks noChangeAspect="1"/>
          </p:cNvSpPr>
          <p:nvPr/>
        </p:nvSpPr>
        <p:spPr>
          <a:xfrm>
            <a:off x="5881822" y="43690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5A38681D-FB6D-3696-2BCD-0BDD31512AC0}"/>
              </a:ext>
            </a:extLst>
          </p:cNvPr>
          <p:cNvSpPr>
            <a:spLocks noChangeAspect="1"/>
          </p:cNvSpPr>
          <p:nvPr/>
        </p:nvSpPr>
        <p:spPr>
          <a:xfrm>
            <a:off x="5535121" y="36176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7C3115A3-14FC-3DB1-8E71-CD525082DFA4}"/>
              </a:ext>
            </a:extLst>
          </p:cNvPr>
          <p:cNvSpPr>
            <a:spLocks noChangeAspect="1"/>
          </p:cNvSpPr>
          <p:nvPr/>
        </p:nvSpPr>
        <p:spPr>
          <a:xfrm>
            <a:off x="5534324" y="37295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6B28738B-DC3F-1002-9579-25496248F61E}"/>
              </a:ext>
            </a:extLst>
          </p:cNvPr>
          <p:cNvSpPr>
            <a:spLocks noChangeAspect="1"/>
          </p:cNvSpPr>
          <p:nvPr/>
        </p:nvSpPr>
        <p:spPr>
          <a:xfrm>
            <a:off x="5533550" y="38449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id="{8B12B499-BF15-CDE1-2923-6681C33BC346}"/>
              </a:ext>
            </a:extLst>
          </p:cNvPr>
          <p:cNvSpPr>
            <a:spLocks noChangeAspect="1"/>
          </p:cNvSpPr>
          <p:nvPr/>
        </p:nvSpPr>
        <p:spPr>
          <a:xfrm>
            <a:off x="5921250" y="39411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id="{5F040CEE-7B39-82A2-97E0-81C1232960B3}"/>
              </a:ext>
            </a:extLst>
          </p:cNvPr>
          <p:cNvSpPr>
            <a:spLocks noChangeAspect="1"/>
          </p:cNvSpPr>
          <p:nvPr/>
        </p:nvSpPr>
        <p:spPr>
          <a:xfrm>
            <a:off x="5922398" y="4059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A4B9AB82-54D9-C121-ADF0-1E212E554C87}"/>
              </a:ext>
            </a:extLst>
          </p:cNvPr>
          <p:cNvSpPr>
            <a:spLocks noChangeAspect="1"/>
          </p:cNvSpPr>
          <p:nvPr/>
        </p:nvSpPr>
        <p:spPr>
          <a:xfrm>
            <a:off x="5921250" y="41796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id="{B663EC9B-60FD-BA1A-296A-E492A64ECB27}"/>
              </a:ext>
            </a:extLst>
          </p:cNvPr>
          <p:cNvSpPr>
            <a:spLocks noChangeAspect="1"/>
          </p:cNvSpPr>
          <p:nvPr/>
        </p:nvSpPr>
        <p:spPr>
          <a:xfrm>
            <a:off x="6432287" y="14090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D382E64E-D21C-3718-92F1-C64850BC2DF4}"/>
              </a:ext>
            </a:extLst>
          </p:cNvPr>
          <p:cNvSpPr>
            <a:spLocks noChangeAspect="1"/>
          </p:cNvSpPr>
          <p:nvPr/>
        </p:nvSpPr>
        <p:spPr>
          <a:xfrm>
            <a:off x="6547425" y="14729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id="{8960FF90-906B-6F00-A71A-F57DD192DAA3}"/>
              </a:ext>
            </a:extLst>
          </p:cNvPr>
          <p:cNvSpPr>
            <a:spLocks noChangeAspect="1"/>
          </p:cNvSpPr>
          <p:nvPr/>
        </p:nvSpPr>
        <p:spPr>
          <a:xfrm>
            <a:off x="6556110" y="15736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F8DB110-CD52-3BD4-5174-4AF45B5C0986}"/>
              </a:ext>
            </a:extLst>
          </p:cNvPr>
          <p:cNvSpPr>
            <a:spLocks noChangeAspect="1"/>
          </p:cNvSpPr>
          <p:nvPr/>
        </p:nvSpPr>
        <p:spPr>
          <a:xfrm>
            <a:off x="6431490" y="15209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486EE8AD-8796-85CF-0F20-78029D251238}"/>
              </a:ext>
            </a:extLst>
          </p:cNvPr>
          <p:cNvSpPr>
            <a:spLocks noChangeAspect="1"/>
          </p:cNvSpPr>
          <p:nvPr/>
        </p:nvSpPr>
        <p:spPr>
          <a:xfrm>
            <a:off x="6416249" y="1637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id="{0716C9E5-9C2E-7BE7-E441-3C733D66B3E2}"/>
              </a:ext>
            </a:extLst>
          </p:cNvPr>
          <p:cNvSpPr>
            <a:spLocks noChangeAspect="1"/>
          </p:cNvSpPr>
          <p:nvPr/>
        </p:nvSpPr>
        <p:spPr>
          <a:xfrm>
            <a:off x="6296824" y="14601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B12191EE-DDCF-A029-8DA7-6DF820F5F815}"/>
              </a:ext>
            </a:extLst>
          </p:cNvPr>
          <p:cNvSpPr>
            <a:spLocks noChangeAspect="1"/>
          </p:cNvSpPr>
          <p:nvPr/>
        </p:nvSpPr>
        <p:spPr>
          <a:xfrm>
            <a:off x="6301085" y="15686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CF01D2A0-52A6-E9B5-3576-CAA940132335}"/>
              </a:ext>
            </a:extLst>
          </p:cNvPr>
          <p:cNvSpPr>
            <a:spLocks noChangeAspect="1"/>
          </p:cNvSpPr>
          <p:nvPr/>
        </p:nvSpPr>
        <p:spPr>
          <a:xfrm>
            <a:off x="5983294" y="3072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40FD65B2-349C-23FC-225C-7BC6F05216EB}"/>
              </a:ext>
            </a:extLst>
          </p:cNvPr>
          <p:cNvSpPr>
            <a:spLocks noChangeAspect="1"/>
          </p:cNvSpPr>
          <p:nvPr/>
        </p:nvSpPr>
        <p:spPr>
          <a:xfrm>
            <a:off x="5983078" y="3177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3BCD0A5-9482-4DD9-C8B4-BE2756383143}"/>
              </a:ext>
            </a:extLst>
          </p:cNvPr>
          <p:cNvSpPr>
            <a:spLocks noChangeAspect="1"/>
          </p:cNvSpPr>
          <p:nvPr/>
        </p:nvSpPr>
        <p:spPr>
          <a:xfrm>
            <a:off x="5863653" y="3001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62413A2A-CCAA-3119-1319-1C5F1D8F9FE5}"/>
              </a:ext>
            </a:extLst>
          </p:cNvPr>
          <p:cNvSpPr>
            <a:spLocks noChangeAspect="1"/>
          </p:cNvSpPr>
          <p:nvPr/>
        </p:nvSpPr>
        <p:spPr>
          <a:xfrm>
            <a:off x="5867914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id="{E2E2C077-C4EC-D3E2-5BB9-3A3BA549FAC4}"/>
              </a:ext>
            </a:extLst>
          </p:cNvPr>
          <p:cNvSpPr>
            <a:spLocks noChangeAspect="1"/>
          </p:cNvSpPr>
          <p:nvPr/>
        </p:nvSpPr>
        <p:spPr>
          <a:xfrm>
            <a:off x="6158203" y="1386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3C7840CE-1940-BEC5-7573-1C6AD0307F94}"/>
              </a:ext>
            </a:extLst>
          </p:cNvPr>
          <p:cNvSpPr>
            <a:spLocks noChangeAspect="1"/>
          </p:cNvSpPr>
          <p:nvPr/>
        </p:nvSpPr>
        <p:spPr>
          <a:xfrm>
            <a:off x="6153537" y="14951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Flowchart: Connector 318">
            <a:extLst>
              <a:ext uri="{FF2B5EF4-FFF2-40B4-BE49-F238E27FC236}">
                <a16:creationId xmlns:a16="http://schemas.microsoft.com/office/drawing/2014/main" id="{5ABF8B47-AB32-ECFA-BE2A-F3716F8EE44E}"/>
              </a:ext>
            </a:extLst>
          </p:cNvPr>
          <p:cNvSpPr>
            <a:spLocks noChangeAspect="1"/>
          </p:cNvSpPr>
          <p:nvPr/>
        </p:nvSpPr>
        <p:spPr>
          <a:xfrm>
            <a:off x="6159309" y="160644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id="{E86289D2-1233-8EF9-0727-2A6857A4AF8C}"/>
              </a:ext>
            </a:extLst>
          </p:cNvPr>
          <p:cNvSpPr>
            <a:spLocks noChangeAspect="1"/>
          </p:cNvSpPr>
          <p:nvPr/>
        </p:nvSpPr>
        <p:spPr>
          <a:xfrm>
            <a:off x="6293666" y="1338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id="{1B7F7578-9242-7D29-C3E2-A0FD9A94D33F}"/>
              </a:ext>
            </a:extLst>
          </p:cNvPr>
          <p:cNvSpPr>
            <a:spLocks noChangeAspect="1"/>
          </p:cNvSpPr>
          <p:nvPr/>
        </p:nvSpPr>
        <p:spPr>
          <a:xfrm>
            <a:off x="6350808" y="18620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id="{2CFA36F8-F0B9-C3F4-A8B4-87EDDB013809}"/>
              </a:ext>
            </a:extLst>
          </p:cNvPr>
          <p:cNvSpPr>
            <a:spLocks noChangeAspect="1"/>
          </p:cNvSpPr>
          <p:nvPr/>
        </p:nvSpPr>
        <p:spPr>
          <a:xfrm>
            <a:off x="6266936" y="1937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id="{32767648-0123-543F-8671-09A6DF8CC111}"/>
              </a:ext>
            </a:extLst>
          </p:cNvPr>
          <p:cNvSpPr>
            <a:spLocks noChangeAspect="1"/>
          </p:cNvSpPr>
          <p:nvPr/>
        </p:nvSpPr>
        <p:spPr>
          <a:xfrm>
            <a:off x="6118128" y="1925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Flowchart: Connector 327">
            <a:extLst>
              <a:ext uri="{FF2B5EF4-FFF2-40B4-BE49-F238E27FC236}">
                <a16:creationId xmlns:a16="http://schemas.microsoft.com/office/drawing/2014/main" id="{B7E0DD15-DB82-7E3A-E7EF-89964E3587DC}"/>
              </a:ext>
            </a:extLst>
          </p:cNvPr>
          <p:cNvSpPr>
            <a:spLocks noChangeAspect="1"/>
          </p:cNvSpPr>
          <p:nvPr/>
        </p:nvSpPr>
        <p:spPr>
          <a:xfrm>
            <a:off x="6393389" y="173363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id="{5D2D2927-B6A7-4C5C-59DA-A3353DFE83A3}"/>
              </a:ext>
            </a:extLst>
          </p:cNvPr>
          <p:cNvSpPr>
            <a:spLocks noChangeAspect="1"/>
          </p:cNvSpPr>
          <p:nvPr/>
        </p:nvSpPr>
        <p:spPr>
          <a:xfrm>
            <a:off x="6340540" y="42763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id="{8EEB58BB-A84B-C0F7-E2A1-80F227A8D123}"/>
              </a:ext>
            </a:extLst>
          </p:cNvPr>
          <p:cNvSpPr>
            <a:spLocks noChangeAspect="1"/>
          </p:cNvSpPr>
          <p:nvPr/>
        </p:nvSpPr>
        <p:spPr>
          <a:xfrm>
            <a:off x="6197854" y="4264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id="{58E4E722-1B50-9886-A72D-9112C3607A28}"/>
              </a:ext>
            </a:extLst>
          </p:cNvPr>
          <p:cNvSpPr>
            <a:spLocks noChangeAspect="1"/>
          </p:cNvSpPr>
          <p:nvPr/>
        </p:nvSpPr>
        <p:spPr>
          <a:xfrm>
            <a:off x="6488240" y="43182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3806552B-F0DF-7D3A-05BF-D58E0D848AF4}"/>
              </a:ext>
            </a:extLst>
          </p:cNvPr>
          <p:cNvSpPr>
            <a:spLocks noChangeAspect="1"/>
          </p:cNvSpPr>
          <p:nvPr/>
        </p:nvSpPr>
        <p:spPr>
          <a:xfrm>
            <a:off x="6289493" y="41792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id="{F001201E-B145-3D3A-1223-D63DA5C976C6}"/>
              </a:ext>
            </a:extLst>
          </p:cNvPr>
          <p:cNvSpPr>
            <a:spLocks noChangeAspect="1"/>
          </p:cNvSpPr>
          <p:nvPr/>
        </p:nvSpPr>
        <p:spPr>
          <a:xfrm>
            <a:off x="6279156" y="46448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id="{AC66F4D6-513A-EE77-B57D-FB6A87A47CF1}"/>
              </a:ext>
            </a:extLst>
          </p:cNvPr>
          <p:cNvSpPr>
            <a:spLocks noChangeAspect="1"/>
          </p:cNvSpPr>
          <p:nvPr/>
        </p:nvSpPr>
        <p:spPr>
          <a:xfrm>
            <a:off x="6139629" y="463046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C156ECFC-7CF7-453D-F120-694FE2985E43}"/>
              </a:ext>
            </a:extLst>
          </p:cNvPr>
          <p:cNvSpPr>
            <a:spLocks noChangeAspect="1"/>
          </p:cNvSpPr>
          <p:nvPr/>
        </p:nvSpPr>
        <p:spPr>
          <a:xfrm>
            <a:off x="6432060" y="46677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id="{4588CC03-0213-A19A-CAB1-43CF8190DFE5}"/>
              </a:ext>
            </a:extLst>
          </p:cNvPr>
          <p:cNvSpPr>
            <a:spLocks noChangeAspect="1"/>
          </p:cNvSpPr>
          <p:nvPr/>
        </p:nvSpPr>
        <p:spPr>
          <a:xfrm>
            <a:off x="6050154" y="425352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id="{DF48506D-65BE-78FB-5B39-1AEBDF9AE662}"/>
              </a:ext>
            </a:extLst>
          </p:cNvPr>
          <p:cNvSpPr>
            <a:spLocks noChangeAspect="1"/>
          </p:cNvSpPr>
          <p:nvPr/>
        </p:nvSpPr>
        <p:spPr>
          <a:xfrm>
            <a:off x="5347597" y="3120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Flowchart: Connector 363">
            <a:extLst>
              <a:ext uri="{FF2B5EF4-FFF2-40B4-BE49-F238E27FC236}">
                <a16:creationId xmlns:a16="http://schemas.microsoft.com/office/drawing/2014/main" id="{D2ECF14E-F1A8-AB9A-B587-B5130AEB9078}"/>
              </a:ext>
            </a:extLst>
          </p:cNvPr>
          <p:cNvSpPr>
            <a:spLocks noChangeAspect="1"/>
          </p:cNvSpPr>
          <p:nvPr/>
        </p:nvSpPr>
        <p:spPr>
          <a:xfrm>
            <a:off x="5207736" y="31839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id="{FC37E296-47FE-37D2-3363-281F726716A9}"/>
              </a:ext>
            </a:extLst>
          </p:cNvPr>
          <p:cNvSpPr>
            <a:spLocks noChangeAspect="1"/>
          </p:cNvSpPr>
          <p:nvPr/>
        </p:nvSpPr>
        <p:spPr>
          <a:xfrm>
            <a:off x="5602899" y="3026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id="{BF4CF079-FD2B-285B-3783-27689A2D671F}"/>
              </a:ext>
            </a:extLst>
          </p:cNvPr>
          <p:cNvSpPr>
            <a:spLocks noChangeAspect="1"/>
          </p:cNvSpPr>
          <p:nvPr/>
        </p:nvSpPr>
        <p:spPr>
          <a:xfrm>
            <a:off x="5472970" y="2968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56B20F97-EC91-2C7B-9E0A-5A06BC2E2481}"/>
              </a:ext>
            </a:extLst>
          </p:cNvPr>
          <p:cNvSpPr>
            <a:spLocks noChangeAspect="1"/>
          </p:cNvSpPr>
          <p:nvPr/>
        </p:nvSpPr>
        <p:spPr>
          <a:xfrm>
            <a:off x="5477231" y="30764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4986EDD7-B849-B814-7936-CA1D4ED83207}"/>
              </a:ext>
            </a:extLst>
          </p:cNvPr>
          <p:cNvSpPr>
            <a:spLocks noChangeAspect="1"/>
          </p:cNvSpPr>
          <p:nvPr/>
        </p:nvSpPr>
        <p:spPr>
          <a:xfrm>
            <a:off x="6278910" y="34443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8A5E3600-5DB5-7CC7-6296-6BC37B142135}"/>
              </a:ext>
            </a:extLst>
          </p:cNvPr>
          <p:cNvSpPr>
            <a:spLocks noChangeAspect="1"/>
          </p:cNvSpPr>
          <p:nvPr/>
        </p:nvSpPr>
        <p:spPr>
          <a:xfrm>
            <a:off x="6328329" y="35478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id="{CE5C24D5-2928-3424-23CD-DEE0840DEE8A}"/>
              </a:ext>
            </a:extLst>
          </p:cNvPr>
          <p:cNvSpPr>
            <a:spLocks noChangeAspect="1"/>
          </p:cNvSpPr>
          <p:nvPr/>
        </p:nvSpPr>
        <p:spPr>
          <a:xfrm>
            <a:off x="6243573" y="335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id="{05BEB0E5-E769-1166-E3DC-67A5D1A10385}"/>
              </a:ext>
            </a:extLst>
          </p:cNvPr>
          <p:cNvSpPr>
            <a:spLocks noChangeAspect="1"/>
          </p:cNvSpPr>
          <p:nvPr/>
        </p:nvSpPr>
        <p:spPr>
          <a:xfrm>
            <a:off x="5403655" y="23736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39573CC-3006-D74B-1CB1-DC77951B3382}"/>
              </a:ext>
            </a:extLst>
          </p:cNvPr>
          <p:cNvSpPr>
            <a:spLocks noChangeAspect="1"/>
          </p:cNvSpPr>
          <p:nvPr/>
        </p:nvSpPr>
        <p:spPr>
          <a:xfrm>
            <a:off x="5518793" y="24374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id="{3C302E3C-51FE-055F-E56D-CC7E6D903492}"/>
              </a:ext>
            </a:extLst>
          </p:cNvPr>
          <p:cNvSpPr>
            <a:spLocks noChangeAspect="1"/>
          </p:cNvSpPr>
          <p:nvPr/>
        </p:nvSpPr>
        <p:spPr>
          <a:xfrm>
            <a:off x="5527478" y="2538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id="{815AFA69-3876-2CE1-885F-0D80CFD6D24C}"/>
              </a:ext>
            </a:extLst>
          </p:cNvPr>
          <p:cNvSpPr>
            <a:spLocks noChangeAspect="1"/>
          </p:cNvSpPr>
          <p:nvPr/>
        </p:nvSpPr>
        <p:spPr>
          <a:xfrm>
            <a:off x="5411947" y="26028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id="{FE8ADB50-335D-8A9B-559B-DD71F8050D0D}"/>
              </a:ext>
            </a:extLst>
          </p:cNvPr>
          <p:cNvSpPr>
            <a:spLocks noChangeAspect="1"/>
          </p:cNvSpPr>
          <p:nvPr/>
        </p:nvSpPr>
        <p:spPr>
          <a:xfrm>
            <a:off x="5637797" y="22024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id="{E847B1DA-0B85-CD30-D80D-2076A0F7C75A}"/>
              </a:ext>
            </a:extLst>
          </p:cNvPr>
          <p:cNvSpPr>
            <a:spLocks noChangeAspect="1"/>
          </p:cNvSpPr>
          <p:nvPr/>
        </p:nvSpPr>
        <p:spPr>
          <a:xfrm>
            <a:off x="5771953" y="22294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3" name="Flowchart: Connector 422">
            <a:extLst>
              <a:ext uri="{FF2B5EF4-FFF2-40B4-BE49-F238E27FC236}">
                <a16:creationId xmlns:a16="http://schemas.microsoft.com/office/drawing/2014/main" id="{4EB81BB9-959B-3882-880D-1F4C3F6465C7}"/>
              </a:ext>
            </a:extLst>
          </p:cNvPr>
          <p:cNvSpPr>
            <a:spLocks noChangeAspect="1"/>
          </p:cNvSpPr>
          <p:nvPr/>
        </p:nvSpPr>
        <p:spPr>
          <a:xfrm>
            <a:off x="5669692" y="235095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id="{128D31A4-360D-3D82-D68E-80A37EA4F866}"/>
              </a:ext>
            </a:extLst>
          </p:cNvPr>
          <p:cNvSpPr>
            <a:spLocks noChangeAspect="1"/>
          </p:cNvSpPr>
          <p:nvPr/>
        </p:nvSpPr>
        <p:spPr>
          <a:xfrm>
            <a:off x="5717750" y="21283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Flowchart: Connector 427">
            <a:extLst>
              <a:ext uri="{FF2B5EF4-FFF2-40B4-BE49-F238E27FC236}">
                <a16:creationId xmlns:a16="http://schemas.microsoft.com/office/drawing/2014/main" id="{24957F3E-5D31-1561-F2A6-FE8ECF3D4C8C}"/>
              </a:ext>
            </a:extLst>
          </p:cNvPr>
          <p:cNvSpPr>
            <a:spLocks noChangeAspect="1"/>
          </p:cNvSpPr>
          <p:nvPr/>
        </p:nvSpPr>
        <p:spPr>
          <a:xfrm>
            <a:off x="6203922" y="23100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id="{3186A649-F144-46E2-4A43-48D1F8C8EBAD}"/>
              </a:ext>
            </a:extLst>
          </p:cNvPr>
          <p:cNvSpPr>
            <a:spLocks noChangeAspect="1"/>
          </p:cNvSpPr>
          <p:nvPr/>
        </p:nvSpPr>
        <p:spPr>
          <a:xfrm>
            <a:off x="6099001" y="24727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id="{133DE992-4EA3-FB14-36DA-9534C94D7513}"/>
              </a:ext>
            </a:extLst>
          </p:cNvPr>
          <p:cNvSpPr>
            <a:spLocks noChangeAspect="1"/>
          </p:cNvSpPr>
          <p:nvPr/>
        </p:nvSpPr>
        <p:spPr>
          <a:xfrm>
            <a:off x="6358665" y="24776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id="{580E8F18-08B3-C9CB-8FAB-14933B617BAC}"/>
              </a:ext>
            </a:extLst>
          </p:cNvPr>
          <p:cNvSpPr>
            <a:spLocks noChangeAspect="1"/>
          </p:cNvSpPr>
          <p:nvPr/>
        </p:nvSpPr>
        <p:spPr>
          <a:xfrm>
            <a:off x="6343424" y="25936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id="{B3467FB0-4812-13D9-84ED-C28262E4AFC5}"/>
              </a:ext>
            </a:extLst>
          </p:cNvPr>
          <p:cNvSpPr>
            <a:spLocks noChangeAspect="1"/>
          </p:cNvSpPr>
          <p:nvPr/>
        </p:nvSpPr>
        <p:spPr>
          <a:xfrm>
            <a:off x="6223999" y="24168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id="{3A869AC8-A242-37B7-35E0-C9AD8A53E47E}"/>
              </a:ext>
            </a:extLst>
          </p:cNvPr>
          <p:cNvSpPr>
            <a:spLocks noChangeAspect="1"/>
          </p:cNvSpPr>
          <p:nvPr/>
        </p:nvSpPr>
        <p:spPr>
          <a:xfrm>
            <a:off x="6228260" y="2525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id="{9C711739-A86B-829B-236F-1E59DFFF8A50}"/>
              </a:ext>
            </a:extLst>
          </p:cNvPr>
          <p:cNvSpPr>
            <a:spLocks noChangeAspect="1"/>
          </p:cNvSpPr>
          <p:nvPr/>
        </p:nvSpPr>
        <p:spPr>
          <a:xfrm>
            <a:off x="5194645" y="26341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id="{4B976B3F-C917-5860-B399-95A15059D502}"/>
              </a:ext>
            </a:extLst>
          </p:cNvPr>
          <p:cNvSpPr>
            <a:spLocks noChangeAspect="1"/>
          </p:cNvSpPr>
          <p:nvPr/>
        </p:nvSpPr>
        <p:spPr>
          <a:xfrm>
            <a:off x="5289889" y="2305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id="{36647F70-6DAA-6A98-A7F7-FACC2E33A217}"/>
              </a:ext>
            </a:extLst>
          </p:cNvPr>
          <p:cNvSpPr>
            <a:spLocks noChangeAspect="1"/>
          </p:cNvSpPr>
          <p:nvPr/>
        </p:nvSpPr>
        <p:spPr>
          <a:xfrm>
            <a:off x="5657613" y="24793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id="{6A6B9DF4-308F-F380-0E9B-4D7733D450EF}"/>
              </a:ext>
            </a:extLst>
          </p:cNvPr>
          <p:cNvSpPr>
            <a:spLocks noChangeAspect="1"/>
          </p:cNvSpPr>
          <p:nvPr/>
        </p:nvSpPr>
        <p:spPr>
          <a:xfrm>
            <a:off x="6695127" y="178835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Flowchart: Connector 469">
            <a:extLst>
              <a:ext uri="{FF2B5EF4-FFF2-40B4-BE49-F238E27FC236}">
                <a16:creationId xmlns:a16="http://schemas.microsoft.com/office/drawing/2014/main" id="{E1D06DA4-95FD-DD54-84F2-EA33242BF660}"/>
              </a:ext>
            </a:extLst>
          </p:cNvPr>
          <p:cNvSpPr>
            <a:spLocks noChangeAspect="1"/>
          </p:cNvSpPr>
          <p:nvPr/>
        </p:nvSpPr>
        <p:spPr>
          <a:xfrm>
            <a:off x="6555600" y="17739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1" name="Flowchart: Connector 470">
            <a:extLst>
              <a:ext uri="{FF2B5EF4-FFF2-40B4-BE49-F238E27FC236}">
                <a16:creationId xmlns:a16="http://schemas.microsoft.com/office/drawing/2014/main" id="{A638A152-8260-78D6-AF74-8268FACFDB6B}"/>
              </a:ext>
            </a:extLst>
          </p:cNvPr>
          <p:cNvSpPr>
            <a:spLocks noChangeAspect="1"/>
          </p:cNvSpPr>
          <p:nvPr/>
        </p:nvSpPr>
        <p:spPr>
          <a:xfrm>
            <a:off x="6848031" y="181121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7" name="Flowchart: Connector 476">
            <a:extLst>
              <a:ext uri="{FF2B5EF4-FFF2-40B4-BE49-F238E27FC236}">
                <a16:creationId xmlns:a16="http://schemas.microsoft.com/office/drawing/2014/main" id="{37590FF0-EBBE-1647-DF4E-FE5C4757EF41}"/>
              </a:ext>
            </a:extLst>
          </p:cNvPr>
          <p:cNvSpPr>
            <a:spLocks noChangeAspect="1"/>
          </p:cNvSpPr>
          <p:nvPr/>
        </p:nvSpPr>
        <p:spPr>
          <a:xfrm>
            <a:off x="6593144" y="18693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Flowchart: Connector 477">
            <a:extLst>
              <a:ext uri="{FF2B5EF4-FFF2-40B4-BE49-F238E27FC236}">
                <a16:creationId xmlns:a16="http://schemas.microsoft.com/office/drawing/2014/main" id="{91EF9851-F28F-08E5-8D6B-151E40B9B586}"/>
              </a:ext>
            </a:extLst>
          </p:cNvPr>
          <p:cNvSpPr>
            <a:spLocks noChangeAspect="1"/>
          </p:cNvSpPr>
          <p:nvPr/>
        </p:nvSpPr>
        <p:spPr>
          <a:xfrm>
            <a:off x="6671415" y="166232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0" name="Flowchart: Connector 479">
            <a:extLst>
              <a:ext uri="{FF2B5EF4-FFF2-40B4-BE49-F238E27FC236}">
                <a16:creationId xmlns:a16="http://schemas.microsoft.com/office/drawing/2014/main" id="{CC258415-F6E0-CB45-344C-DEBDF4FAEA0C}"/>
              </a:ext>
            </a:extLst>
          </p:cNvPr>
          <p:cNvSpPr>
            <a:spLocks noChangeAspect="1"/>
          </p:cNvSpPr>
          <p:nvPr/>
        </p:nvSpPr>
        <p:spPr>
          <a:xfrm>
            <a:off x="5784868" y="1938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1" name="Flowchart: Connector 480">
            <a:extLst>
              <a:ext uri="{FF2B5EF4-FFF2-40B4-BE49-F238E27FC236}">
                <a16:creationId xmlns:a16="http://schemas.microsoft.com/office/drawing/2014/main" id="{48D02D3E-E261-05DC-66A0-C4C9D9407C8B}"/>
              </a:ext>
            </a:extLst>
          </p:cNvPr>
          <p:cNvSpPr>
            <a:spLocks noChangeAspect="1"/>
          </p:cNvSpPr>
          <p:nvPr/>
        </p:nvSpPr>
        <p:spPr>
          <a:xfrm>
            <a:off x="5820986" y="20321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Flowchart: Connector 481">
            <a:extLst>
              <a:ext uri="{FF2B5EF4-FFF2-40B4-BE49-F238E27FC236}">
                <a16:creationId xmlns:a16="http://schemas.microsoft.com/office/drawing/2014/main" id="{5EAFFC98-A71D-6B32-07DB-310659942CB3}"/>
              </a:ext>
            </a:extLst>
          </p:cNvPr>
          <p:cNvSpPr>
            <a:spLocks noChangeAspect="1"/>
          </p:cNvSpPr>
          <p:nvPr/>
        </p:nvSpPr>
        <p:spPr>
          <a:xfrm>
            <a:off x="7937956" y="17331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lowchart: Connector 482">
            <a:extLst>
              <a:ext uri="{FF2B5EF4-FFF2-40B4-BE49-F238E27FC236}">
                <a16:creationId xmlns:a16="http://schemas.microsoft.com/office/drawing/2014/main" id="{1325E95C-5763-5EBA-EC54-8E1CF098FDBB}"/>
              </a:ext>
            </a:extLst>
          </p:cNvPr>
          <p:cNvSpPr>
            <a:spLocks noChangeAspect="1"/>
          </p:cNvSpPr>
          <p:nvPr/>
        </p:nvSpPr>
        <p:spPr>
          <a:xfrm>
            <a:off x="8072881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lowchart: Connector 483">
            <a:extLst>
              <a:ext uri="{FF2B5EF4-FFF2-40B4-BE49-F238E27FC236}">
                <a16:creationId xmlns:a16="http://schemas.microsoft.com/office/drawing/2014/main" id="{BF2CDDA2-8D45-76B8-FD2C-F1E11540B423}"/>
              </a:ext>
            </a:extLst>
          </p:cNvPr>
          <p:cNvSpPr>
            <a:spLocks noChangeAspect="1"/>
          </p:cNvSpPr>
          <p:nvPr/>
        </p:nvSpPr>
        <p:spPr>
          <a:xfrm>
            <a:off x="8061779" y="18976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Flowchart: Connector 487">
            <a:extLst>
              <a:ext uri="{FF2B5EF4-FFF2-40B4-BE49-F238E27FC236}">
                <a16:creationId xmlns:a16="http://schemas.microsoft.com/office/drawing/2014/main" id="{E3051EFE-A2CE-15C8-52AA-5A67E96ED3E4}"/>
              </a:ext>
            </a:extLst>
          </p:cNvPr>
          <p:cNvSpPr>
            <a:spLocks noChangeAspect="1"/>
          </p:cNvSpPr>
          <p:nvPr/>
        </p:nvSpPr>
        <p:spPr>
          <a:xfrm>
            <a:off x="7937159" y="1845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0" name="Flowchart: Connector 489">
            <a:extLst>
              <a:ext uri="{FF2B5EF4-FFF2-40B4-BE49-F238E27FC236}">
                <a16:creationId xmlns:a16="http://schemas.microsoft.com/office/drawing/2014/main" id="{386DF37A-BB2D-466B-BFCD-0716BFFDD143}"/>
              </a:ext>
            </a:extLst>
          </p:cNvPr>
          <p:cNvSpPr>
            <a:spLocks noChangeAspect="1"/>
          </p:cNvSpPr>
          <p:nvPr/>
        </p:nvSpPr>
        <p:spPr>
          <a:xfrm>
            <a:off x="7939993" y="19602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lowchart: Connector 490">
            <a:extLst>
              <a:ext uri="{FF2B5EF4-FFF2-40B4-BE49-F238E27FC236}">
                <a16:creationId xmlns:a16="http://schemas.microsoft.com/office/drawing/2014/main" id="{4225BC15-FA86-2833-65D4-1CFD7451DDFD}"/>
              </a:ext>
            </a:extLst>
          </p:cNvPr>
          <p:cNvSpPr>
            <a:spLocks noChangeAspect="1"/>
          </p:cNvSpPr>
          <p:nvPr/>
        </p:nvSpPr>
        <p:spPr>
          <a:xfrm>
            <a:off x="7802493" y="17842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lowchart: Connector 491">
            <a:extLst>
              <a:ext uri="{FF2B5EF4-FFF2-40B4-BE49-F238E27FC236}">
                <a16:creationId xmlns:a16="http://schemas.microsoft.com/office/drawing/2014/main" id="{22305161-48CC-69E1-3902-0C2878BB3CA5}"/>
              </a:ext>
            </a:extLst>
          </p:cNvPr>
          <p:cNvSpPr>
            <a:spLocks noChangeAspect="1"/>
          </p:cNvSpPr>
          <p:nvPr/>
        </p:nvSpPr>
        <p:spPr>
          <a:xfrm>
            <a:off x="7806754" y="18926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Flowchart: Connector 492">
            <a:extLst>
              <a:ext uri="{FF2B5EF4-FFF2-40B4-BE49-F238E27FC236}">
                <a16:creationId xmlns:a16="http://schemas.microsoft.com/office/drawing/2014/main" id="{49D3A94E-658D-C391-4828-D6BF70D4C62B}"/>
              </a:ext>
            </a:extLst>
          </p:cNvPr>
          <p:cNvSpPr>
            <a:spLocks noChangeAspect="1"/>
          </p:cNvSpPr>
          <p:nvPr/>
        </p:nvSpPr>
        <p:spPr>
          <a:xfrm>
            <a:off x="6925263" y="32773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lowchart: Connector 493">
            <a:extLst>
              <a:ext uri="{FF2B5EF4-FFF2-40B4-BE49-F238E27FC236}">
                <a16:creationId xmlns:a16="http://schemas.microsoft.com/office/drawing/2014/main" id="{005ADA86-D3E9-4D90-DD71-0DAF8B0E2B4F}"/>
              </a:ext>
            </a:extLst>
          </p:cNvPr>
          <p:cNvSpPr>
            <a:spLocks noChangeAspect="1"/>
          </p:cNvSpPr>
          <p:nvPr/>
        </p:nvSpPr>
        <p:spPr>
          <a:xfrm>
            <a:off x="7040401" y="33412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lowchart: Connector 494">
            <a:extLst>
              <a:ext uri="{FF2B5EF4-FFF2-40B4-BE49-F238E27FC236}">
                <a16:creationId xmlns:a16="http://schemas.microsoft.com/office/drawing/2014/main" id="{B6C7BA18-075C-B06D-5DF4-73B5B0BAC75A}"/>
              </a:ext>
            </a:extLst>
          </p:cNvPr>
          <p:cNvSpPr>
            <a:spLocks noChangeAspect="1"/>
          </p:cNvSpPr>
          <p:nvPr/>
        </p:nvSpPr>
        <p:spPr>
          <a:xfrm>
            <a:off x="6924466" y="3389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lowchart: Connector 495">
            <a:extLst>
              <a:ext uri="{FF2B5EF4-FFF2-40B4-BE49-F238E27FC236}">
                <a16:creationId xmlns:a16="http://schemas.microsoft.com/office/drawing/2014/main" id="{D5AD5B5F-2C36-EE2D-6169-68C6240DD998}"/>
              </a:ext>
            </a:extLst>
          </p:cNvPr>
          <p:cNvSpPr>
            <a:spLocks noChangeAspect="1"/>
          </p:cNvSpPr>
          <p:nvPr/>
        </p:nvSpPr>
        <p:spPr>
          <a:xfrm>
            <a:off x="6682696" y="15355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lowchart: Connector 496">
            <a:extLst>
              <a:ext uri="{FF2B5EF4-FFF2-40B4-BE49-F238E27FC236}">
                <a16:creationId xmlns:a16="http://schemas.microsoft.com/office/drawing/2014/main" id="{CF7E104B-3133-374B-D4C2-353751FF15A9}"/>
              </a:ext>
            </a:extLst>
          </p:cNvPr>
          <p:cNvSpPr>
            <a:spLocks noChangeAspect="1"/>
          </p:cNvSpPr>
          <p:nvPr/>
        </p:nvSpPr>
        <p:spPr>
          <a:xfrm>
            <a:off x="7483992" y="24795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lowchart: Connector 503">
            <a:extLst>
              <a:ext uri="{FF2B5EF4-FFF2-40B4-BE49-F238E27FC236}">
                <a16:creationId xmlns:a16="http://schemas.microsoft.com/office/drawing/2014/main" id="{999154F3-5D7A-03B5-A07F-567454744270}"/>
              </a:ext>
            </a:extLst>
          </p:cNvPr>
          <p:cNvSpPr>
            <a:spLocks noChangeAspect="1"/>
          </p:cNvSpPr>
          <p:nvPr/>
        </p:nvSpPr>
        <p:spPr>
          <a:xfrm>
            <a:off x="7599603" y="25413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lowchart: Connector 506">
            <a:extLst>
              <a:ext uri="{FF2B5EF4-FFF2-40B4-BE49-F238E27FC236}">
                <a16:creationId xmlns:a16="http://schemas.microsoft.com/office/drawing/2014/main" id="{7E19C79B-9D84-0FDC-F9B5-638B3005E5DA}"/>
              </a:ext>
            </a:extLst>
          </p:cNvPr>
          <p:cNvSpPr>
            <a:spLocks noChangeAspect="1"/>
          </p:cNvSpPr>
          <p:nvPr/>
        </p:nvSpPr>
        <p:spPr>
          <a:xfrm>
            <a:off x="7598372" y="26552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" name="Flowchart: Connector 513">
            <a:extLst>
              <a:ext uri="{FF2B5EF4-FFF2-40B4-BE49-F238E27FC236}">
                <a16:creationId xmlns:a16="http://schemas.microsoft.com/office/drawing/2014/main" id="{F761D52F-AF30-8DA3-4E0D-759BA076BD97}"/>
              </a:ext>
            </a:extLst>
          </p:cNvPr>
          <p:cNvSpPr>
            <a:spLocks noChangeAspect="1"/>
          </p:cNvSpPr>
          <p:nvPr/>
        </p:nvSpPr>
        <p:spPr>
          <a:xfrm>
            <a:off x="7483195" y="2591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" name="Flowchart: Connector 514">
            <a:extLst>
              <a:ext uri="{FF2B5EF4-FFF2-40B4-BE49-F238E27FC236}">
                <a16:creationId xmlns:a16="http://schemas.microsoft.com/office/drawing/2014/main" id="{A1C746D1-6EEC-746F-A1DD-E7DDD2691FE8}"/>
              </a:ext>
            </a:extLst>
          </p:cNvPr>
          <p:cNvSpPr>
            <a:spLocks noChangeAspect="1"/>
          </p:cNvSpPr>
          <p:nvPr/>
        </p:nvSpPr>
        <p:spPr>
          <a:xfrm>
            <a:off x="7467954" y="27074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9" name="Flowchart: Connector 518">
            <a:extLst>
              <a:ext uri="{FF2B5EF4-FFF2-40B4-BE49-F238E27FC236}">
                <a16:creationId xmlns:a16="http://schemas.microsoft.com/office/drawing/2014/main" id="{12445756-1265-DD44-C05C-6D3E57CFFB72}"/>
              </a:ext>
            </a:extLst>
          </p:cNvPr>
          <p:cNvSpPr>
            <a:spLocks noChangeAspect="1"/>
          </p:cNvSpPr>
          <p:nvPr/>
        </p:nvSpPr>
        <p:spPr>
          <a:xfrm>
            <a:off x="7352790" y="2639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0" name="Flowchart: Connector 519">
            <a:extLst>
              <a:ext uri="{FF2B5EF4-FFF2-40B4-BE49-F238E27FC236}">
                <a16:creationId xmlns:a16="http://schemas.microsoft.com/office/drawing/2014/main" id="{FE3B32AB-F3D9-11D7-7687-C4334774C62A}"/>
              </a:ext>
            </a:extLst>
          </p:cNvPr>
          <p:cNvSpPr>
            <a:spLocks noChangeAspect="1"/>
          </p:cNvSpPr>
          <p:nvPr/>
        </p:nvSpPr>
        <p:spPr>
          <a:xfrm>
            <a:off x="6805790" y="28553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lowchart: Connector 521">
            <a:extLst>
              <a:ext uri="{FF2B5EF4-FFF2-40B4-BE49-F238E27FC236}">
                <a16:creationId xmlns:a16="http://schemas.microsoft.com/office/drawing/2014/main" id="{1071B91D-24F3-ECFA-B0BA-4B9DFBA7DA91}"/>
              </a:ext>
            </a:extLst>
          </p:cNvPr>
          <p:cNvSpPr>
            <a:spLocks noChangeAspect="1"/>
          </p:cNvSpPr>
          <p:nvPr/>
        </p:nvSpPr>
        <p:spPr>
          <a:xfrm>
            <a:off x="6804993" y="29672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Flowchart: Connector 542">
            <a:extLst>
              <a:ext uri="{FF2B5EF4-FFF2-40B4-BE49-F238E27FC236}">
                <a16:creationId xmlns:a16="http://schemas.microsoft.com/office/drawing/2014/main" id="{7F176BB5-47B8-068A-CAA8-23E5E5D65738}"/>
              </a:ext>
            </a:extLst>
          </p:cNvPr>
          <p:cNvSpPr>
            <a:spLocks noChangeAspect="1"/>
          </p:cNvSpPr>
          <p:nvPr/>
        </p:nvSpPr>
        <p:spPr>
          <a:xfrm>
            <a:off x="6806587" y="30807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lowchart: Connector 543">
            <a:extLst>
              <a:ext uri="{FF2B5EF4-FFF2-40B4-BE49-F238E27FC236}">
                <a16:creationId xmlns:a16="http://schemas.microsoft.com/office/drawing/2014/main" id="{098D8B93-738D-7864-4529-7D36D0496888}"/>
              </a:ext>
            </a:extLst>
          </p:cNvPr>
          <p:cNvSpPr>
            <a:spLocks noChangeAspect="1"/>
          </p:cNvSpPr>
          <p:nvPr/>
        </p:nvSpPr>
        <p:spPr>
          <a:xfrm>
            <a:off x="6805790" y="31926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3" name="Flowchart: Connector 552">
            <a:extLst>
              <a:ext uri="{FF2B5EF4-FFF2-40B4-BE49-F238E27FC236}">
                <a16:creationId xmlns:a16="http://schemas.microsoft.com/office/drawing/2014/main" id="{329B682B-FE96-2271-1B12-B8C24BBACBF9}"/>
              </a:ext>
            </a:extLst>
          </p:cNvPr>
          <p:cNvSpPr>
            <a:spLocks noChangeAspect="1"/>
          </p:cNvSpPr>
          <p:nvPr/>
        </p:nvSpPr>
        <p:spPr>
          <a:xfrm>
            <a:off x="6671124" y="31317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0" name="Flowchart: Connector 569">
            <a:extLst>
              <a:ext uri="{FF2B5EF4-FFF2-40B4-BE49-F238E27FC236}">
                <a16:creationId xmlns:a16="http://schemas.microsoft.com/office/drawing/2014/main" id="{EA090D29-5031-D3F5-89E5-B24BB10E4454}"/>
              </a:ext>
            </a:extLst>
          </p:cNvPr>
          <p:cNvSpPr>
            <a:spLocks noChangeAspect="1"/>
          </p:cNvSpPr>
          <p:nvPr/>
        </p:nvSpPr>
        <p:spPr>
          <a:xfrm>
            <a:off x="7566488" y="40366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lowchart: Connector 570">
            <a:extLst>
              <a:ext uri="{FF2B5EF4-FFF2-40B4-BE49-F238E27FC236}">
                <a16:creationId xmlns:a16="http://schemas.microsoft.com/office/drawing/2014/main" id="{BAE1546F-857C-0EE3-F2CB-FD9BC225FF54}"/>
              </a:ext>
            </a:extLst>
          </p:cNvPr>
          <p:cNvSpPr>
            <a:spLocks noChangeAspect="1"/>
          </p:cNvSpPr>
          <p:nvPr/>
        </p:nvSpPr>
        <p:spPr>
          <a:xfrm>
            <a:off x="7565691" y="41485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lowchart: Connector 571">
            <a:extLst>
              <a:ext uri="{FF2B5EF4-FFF2-40B4-BE49-F238E27FC236}">
                <a16:creationId xmlns:a16="http://schemas.microsoft.com/office/drawing/2014/main" id="{A1B24899-F16C-CC7A-242E-EC95CA5D7C04}"/>
              </a:ext>
            </a:extLst>
          </p:cNvPr>
          <p:cNvSpPr>
            <a:spLocks noChangeAspect="1"/>
          </p:cNvSpPr>
          <p:nvPr/>
        </p:nvSpPr>
        <p:spPr>
          <a:xfrm>
            <a:off x="7431025" y="4087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lowchart: Connector 572">
            <a:extLst>
              <a:ext uri="{FF2B5EF4-FFF2-40B4-BE49-F238E27FC236}">
                <a16:creationId xmlns:a16="http://schemas.microsoft.com/office/drawing/2014/main" id="{67D2ADFD-9A5E-1A38-9FBB-091B87833854}"/>
              </a:ext>
            </a:extLst>
          </p:cNvPr>
          <p:cNvSpPr>
            <a:spLocks noChangeAspect="1"/>
          </p:cNvSpPr>
          <p:nvPr/>
        </p:nvSpPr>
        <p:spPr>
          <a:xfrm>
            <a:off x="6578459" y="33887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Flowchart: Connector 573">
            <a:extLst>
              <a:ext uri="{FF2B5EF4-FFF2-40B4-BE49-F238E27FC236}">
                <a16:creationId xmlns:a16="http://schemas.microsoft.com/office/drawing/2014/main" id="{F081D5F1-CD99-9F36-FACF-2826DCBF553C}"/>
              </a:ext>
            </a:extLst>
          </p:cNvPr>
          <p:cNvSpPr>
            <a:spLocks noChangeAspect="1"/>
          </p:cNvSpPr>
          <p:nvPr/>
        </p:nvSpPr>
        <p:spPr>
          <a:xfrm>
            <a:off x="6713845" y="34274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5" name="Flowchart: Connector 574">
            <a:extLst>
              <a:ext uri="{FF2B5EF4-FFF2-40B4-BE49-F238E27FC236}">
                <a16:creationId xmlns:a16="http://schemas.microsoft.com/office/drawing/2014/main" id="{40F597A1-E965-3601-B6B5-ED0026755A42}"/>
              </a:ext>
            </a:extLst>
          </p:cNvPr>
          <p:cNvSpPr>
            <a:spLocks noChangeAspect="1"/>
          </p:cNvSpPr>
          <p:nvPr/>
        </p:nvSpPr>
        <p:spPr>
          <a:xfrm>
            <a:off x="6625791" y="3516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6" name="Flowchart: Connector 575">
            <a:extLst>
              <a:ext uri="{FF2B5EF4-FFF2-40B4-BE49-F238E27FC236}">
                <a16:creationId xmlns:a16="http://schemas.microsoft.com/office/drawing/2014/main" id="{8282B4CE-86C0-BDA2-084B-BB750EAFB54B}"/>
              </a:ext>
            </a:extLst>
          </p:cNvPr>
          <p:cNvSpPr>
            <a:spLocks noChangeAspect="1"/>
          </p:cNvSpPr>
          <p:nvPr/>
        </p:nvSpPr>
        <p:spPr>
          <a:xfrm>
            <a:off x="6509881" y="32934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9" name="Flowchart: Connector 578">
            <a:extLst>
              <a:ext uri="{FF2B5EF4-FFF2-40B4-BE49-F238E27FC236}">
                <a16:creationId xmlns:a16="http://schemas.microsoft.com/office/drawing/2014/main" id="{41C5650D-37AD-137D-77A9-1222855849D2}"/>
              </a:ext>
            </a:extLst>
          </p:cNvPr>
          <p:cNvSpPr>
            <a:spLocks noChangeAspect="1"/>
          </p:cNvSpPr>
          <p:nvPr/>
        </p:nvSpPr>
        <p:spPr>
          <a:xfrm>
            <a:off x="7178971" y="304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lowchart: Connector 582">
            <a:extLst>
              <a:ext uri="{FF2B5EF4-FFF2-40B4-BE49-F238E27FC236}">
                <a16:creationId xmlns:a16="http://schemas.microsoft.com/office/drawing/2014/main" id="{32ED5DB9-07E5-9B45-9EB4-1B7683EBF2A8}"/>
              </a:ext>
            </a:extLst>
          </p:cNvPr>
          <p:cNvSpPr>
            <a:spLocks noChangeAspect="1"/>
          </p:cNvSpPr>
          <p:nvPr/>
        </p:nvSpPr>
        <p:spPr>
          <a:xfrm>
            <a:off x="7327661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lowchart: Connector 583">
            <a:extLst>
              <a:ext uri="{FF2B5EF4-FFF2-40B4-BE49-F238E27FC236}">
                <a16:creationId xmlns:a16="http://schemas.microsoft.com/office/drawing/2014/main" id="{E28A0208-A261-9C1F-A410-F0A327747264}"/>
              </a:ext>
            </a:extLst>
          </p:cNvPr>
          <p:cNvSpPr>
            <a:spLocks noChangeAspect="1"/>
          </p:cNvSpPr>
          <p:nvPr/>
        </p:nvSpPr>
        <p:spPr>
          <a:xfrm>
            <a:off x="7313451" y="32109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5" name="Flowchart: Connector 584">
            <a:extLst>
              <a:ext uri="{FF2B5EF4-FFF2-40B4-BE49-F238E27FC236}">
                <a16:creationId xmlns:a16="http://schemas.microsoft.com/office/drawing/2014/main" id="{A13844E4-A880-6093-0F08-9D6F9BCD7276}"/>
              </a:ext>
            </a:extLst>
          </p:cNvPr>
          <p:cNvSpPr>
            <a:spLocks noChangeAspect="1"/>
          </p:cNvSpPr>
          <p:nvPr/>
        </p:nvSpPr>
        <p:spPr>
          <a:xfrm>
            <a:off x="7188831" y="31582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6" name="Flowchart: Connector 585">
            <a:extLst>
              <a:ext uri="{FF2B5EF4-FFF2-40B4-BE49-F238E27FC236}">
                <a16:creationId xmlns:a16="http://schemas.microsoft.com/office/drawing/2014/main" id="{D1409D42-1510-639A-7C10-5EA075AEF87A}"/>
              </a:ext>
            </a:extLst>
          </p:cNvPr>
          <p:cNvSpPr>
            <a:spLocks noChangeAspect="1"/>
          </p:cNvSpPr>
          <p:nvPr/>
        </p:nvSpPr>
        <p:spPr>
          <a:xfrm>
            <a:off x="7173590" y="32742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Flowchart: Connector 586">
            <a:extLst>
              <a:ext uri="{FF2B5EF4-FFF2-40B4-BE49-F238E27FC236}">
                <a16:creationId xmlns:a16="http://schemas.microsoft.com/office/drawing/2014/main" id="{2E253F24-9006-AF2C-84CC-1265D30C05A6}"/>
              </a:ext>
            </a:extLst>
          </p:cNvPr>
          <p:cNvSpPr>
            <a:spLocks noChangeAspect="1"/>
          </p:cNvSpPr>
          <p:nvPr/>
        </p:nvSpPr>
        <p:spPr>
          <a:xfrm>
            <a:off x="7054165" y="3097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5" name="Flowchart: Connector 594">
            <a:extLst>
              <a:ext uri="{FF2B5EF4-FFF2-40B4-BE49-F238E27FC236}">
                <a16:creationId xmlns:a16="http://schemas.microsoft.com/office/drawing/2014/main" id="{F79D4F6D-A366-1628-FCB6-A284B15910E1}"/>
              </a:ext>
            </a:extLst>
          </p:cNvPr>
          <p:cNvSpPr>
            <a:spLocks noChangeAspect="1"/>
          </p:cNvSpPr>
          <p:nvPr/>
        </p:nvSpPr>
        <p:spPr>
          <a:xfrm>
            <a:off x="7182217" y="2810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lowchart: Connector 596">
            <a:extLst>
              <a:ext uri="{FF2B5EF4-FFF2-40B4-BE49-F238E27FC236}">
                <a16:creationId xmlns:a16="http://schemas.microsoft.com/office/drawing/2014/main" id="{02FA353C-AB36-8D82-3C28-936DA6CF31B7}"/>
              </a:ext>
            </a:extLst>
          </p:cNvPr>
          <p:cNvSpPr>
            <a:spLocks noChangeAspect="1"/>
          </p:cNvSpPr>
          <p:nvPr/>
        </p:nvSpPr>
        <p:spPr>
          <a:xfrm>
            <a:off x="7181420" y="292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" name="Flowchart: Connector 614">
            <a:extLst>
              <a:ext uri="{FF2B5EF4-FFF2-40B4-BE49-F238E27FC236}">
                <a16:creationId xmlns:a16="http://schemas.microsoft.com/office/drawing/2014/main" id="{E41DA59A-0D1D-0149-6829-49FF90633BAC}"/>
              </a:ext>
            </a:extLst>
          </p:cNvPr>
          <p:cNvSpPr>
            <a:spLocks noChangeAspect="1"/>
          </p:cNvSpPr>
          <p:nvPr/>
        </p:nvSpPr>
        <p:spPr>
          <a:xfrm>
            <a:off x="6252869" y="289300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1" name="Flowchart: Connector 620">
            <a:extLst>
              <a:ext uri="{FF2B5EF4-FFF2-40B4-BE49-F238E27FC236}">
                <a16:creationId xmlns:a16="http://schemas.microsoft.com/office/drawing/2014/main" id="{4430D211-8776-AC05-B170-EE35D47B6035}"/>
              </a:ext>
            </a:extLst>
          </p:cNvPr>
          <p:cNvSpPr>
            <a:spLocks noChangeAspect="1"/>
          </p:cNvSpPr>
          <p:nvPr/>
        </p:nvSpPr>
        <p:spPr>
          <a:xfrm>
            <a:off x="6154541" y="29953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2" name="Flowchart: Connector 621">
            <a:extLst>
              <a:ext uri="{FF2B5EF4-FFF2-40B4-BE49-F238E27FC236}">
                <a16:creationId xmlns:a16="http://schemas.microsoft.com/office/drawing/2014/main" id="{2552FFAF-8CAA-DD26-73B9-49E63090D1B7}"/>
              </a:ext>
            </a:extLst>
          </p:cNvPr>
          <p:cNvSpPr>
            <a:spLocks noChangeAspect="1"/>
          </p:cNvSpPr>
          <p:nvPr/>
        </p:nvSpPr>
        <p:spPr>
          <a:xfrm>
            <a:off x="6095873" y="273459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Flowchart: Connector 622">
            <a:extLst>
              <a:ext uri="{FF2B5EF4-FFF2-40B4-BE49-F238E27FC236}">
                <a16:creationId xmlns:a16="http://schemas.microsoft.com/office/drawing/2014/main" id="{0FA621D7-4EDC-A0C3-9537-0238D2AA666C}"/>
              </a:ext>
            </a:extLst>
          </p:cNvPr>
          <p:cNvSpPr>
            <a:spLocks noChangeAspect="1"/>
          </p:cNvSpPr>
          <p:nvPr/>
        </p:nvSpPr>
        <p:spPr>
          <a:xfrm>
            <a:off x="6198666" y="27918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" name="Flowchart: Connector 623">
            <a:extLst>
              <a:ext uri="{FF2B5EF4-FFF2-40B4-BE49-F238E27FC236}">
                <a16:creationId xmlns:a16="http://schemas.microsoft.com/office/drawing/2014/main" id="{3A18FB14-8C39-DB36-BB74-DA92E4778509}"/>
              </a:ext>
            </a:extLst>
          </p:cNvPr>
          <p:cNvSpPr>
            <a:spLocks noChangeAspect="1"/>
          </p:cNvSpPr>
          <p:nvPr/>
        </p:nvSpPr>
        <p:spPr>
          <a:xfrm>
            <a:off x="6214044" y="30993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5" name="Flowchart: Connector 624">
            <a:extLst>
              <a:ext uri="{FF2B5EF4-FFF2-40B4-BE49-F238E27FC236}">
                <a16:creationId xmlns:a16="http://schemas.microsoft.com/office/drawing/2014/main" id="{E3E89391-3AB2-91E4-F957-E9CB5B9630BF}"/>
              </a:ext>
            </a:extLst>
          </p:cNvPr>
          <p:cNvSpPr>
            <a:spLocks noChangeAspect="1"/>
          </p:cNvSpPr>
          <p:nvPr/>
        </p:nvSpPr>
        <p:spPr>
          <a:xfrm>
            <a:off x="6981266" y="26803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" name="Flowchart: Connector 625">
            <a:extLst>
              <a:ext uri="{FF2B5EF4-FFF2-40B4-BE49-F238E27FC236}">
                <a16:creationId xmlns:a16="http://schemas.microsoft.com/office/drawing/2014/main" id="{8A120639-F35E-1F4D-1CCA-B211CA456831}"/>
              </a:ext>
            </a:extLst>
          </p:cNvPr>
          <p:cNvSpPr>
            <a:spLocks noChangeAspect="1"/>
          </p:cNvSpPr>
          <p:nvPr/>
        </p:nvSpPr>
        <p:spPr>
          <a:xfrm>
            <a:off x="6880403" y="27778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7" name="Flowchart: Connector 626">
            <a:extLst>
              <a:ext uri="{FF2B5EF4-FFF2-40B4-BE49-F238E27FC236}">
                <a16:creationId xmlns:a16="http://schemas.microsoft.com/office/drawing/2014/main" id="{99301B92-FE73-4A5F-8BD2-4EC9C6BCD55D}"/>
              </a:ext>
            </a:extLst>
          </p:cNvPr>
          <p:cNvSpPr>
            <a:spLocks noChangeAspect="1"/>
          </p:cNvSpPr>
          <p:nvPr/>
        </p:nvSpPr>
        <p:spPr>
          <a:xfrm>
            <a:off x="7079967" y="26020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8" name="Flowchart: Connector 627">
            <a:extLst>
              <a:ext uri="{FF2B5EF4-FFF2-40B4-BE49-F238E27FC236}">
                <a16:creationId xmlns:a16="http://schemas.microsoft.com/office/drawing/2014/main" id="{5DF259A9-6710-8ACB-764B-DEAE286B7E5C}"/>
              </a:ext>
            </a:extLst>
          </p:cNvPr>
          <p:cNvSpPr>
            <a:spLocks noChangeAspect="1"/>
          </p:cNvSpPr>
          <p:nvPr/>
        </p:nvSpPr>
        <p:spPr>
          <a:xfrm>
            <a:off x="7939992" y="16064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9" name="Flowchart: Connector 628">
            <a:extLst>
              <a:ext uri="{FF2B5EF4-FFF2-40B4-BE49-F238E27FC236}">
                <a16:creationId xmlns:a16="http://schemas.microsoft.com/office/drawing/2014/main" id="{56FF0504-1B81-D4C1-03BB-895959C8A2E1}"/>
              </a:ext>
            </a:extLst>
          </p:cNvPr>
          <p:cNvSpPr>
            <a:spLocks noChangeAspect="1"/>
          </p:cNvSpPr>
          <p:nvPr/>
        </p:nvSpPr>
        <p:spPr>
          <a:xfrm>
            <a:off x="7803421" y="166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0" name="Flowchart: Connector 629">
            <a:extLst>
              <a:ext uri="{FF2B5EF4-FFF2-40B4-BE49-F238E27FC236}">
                <a16:creationId xmlns:a16="http://schemas.microsoft.com/office/drawing/2014/main" id="{A6889BD2-B1A5-2C16-6910-992D0ABB163B}"/>
              </a:ext>
            </a:extLst>
          </p:cNvPr>
          <p:cNvSpPr>
            <a:spLocks noChangeAspect="1"/>
          </p:cNvSpPr>
          <p:nvPr/>
        </p:nvSpPr>
        <p:spPr>
          <a:xfrm>
            <a:off x="6036300" y="40076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1" name="Flowchart: Connector 630">
            <a:extLst>
              <a:ext uri="{FF2B5EF4-FFF2-40B4-BE49-F238E27FC236}">
                <a16:creationId xmlns:a16="http://schemas.microsoft.com/office/drawing/2014/main" id="{982E531F-0FCD-ABC9-989B-84BFD0573F75}"/>
              </a:ext>
            </a:extLst>
          </p:cNvPr>
          <p:cNvSpPr>
            <a:spLocks noChangeAspect="1"/>
          </p:cNvSpPr>
          <p:nvPr/>
        </p:nvSpPr>
        <p:spPr>
          <a:xfrm>
            <a:off x="7812218" y="1550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lowchart: Connector 631">
            <a:extLst>
              <a:ext uri="{FF2B5EF4-FFF2-40B4-BE49-F238E27FC236}">
                <a16:creationId xmlns:a16="http://schemas.microsoft.com/office/drawing/2014/main" id="{30CE3495-3E02-55EB-800D-8FE61C29578C}"/>
              </a:ext>
            </a:extLst>
          </p:cNvPr>
          <p:cNvSpPr>
            <a:spLocks noChangeAspect="1"/>
          </p:cNvSpPr>
          <p:nvPr/>
        </p:nvSpPr>
        <p:spPr>
          <a:xfrm>
            <a:off x="7676755" y="16018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3" name="Flowchart: Connector 632">
            <a:extLst>
              <a:ext uri="{FF2B5EF4-FFF2-40B4-BE49-F238E27FC236}">
                <a16:creationId xmlns:a16="http://schemas.microsoft.com/office/drawing/2014/main" id="{97F3681A-06F7-87F3-27DB-031F79D80300}"/>
              </a:ext>
            </a:extLst>
          </p:cNvPr>
          <p:cNvSpPr>
            <a:spLocks noChangeAspect="1"/>
          </p:cNvSpPr>
          <p:nvPr/>
        </p:nvSpPr>
        <p:spPr>
          <a:xfrm>
            <a:off x="7681016" y="17102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4" name="Flowchart: Connector 633">
            <a:extLst>
              <a:ext uri="{FF2B5EF4-FFF2-40B4-BE49-F238E27FC236}">
                <a16:creationId xmlns:a16="http://schemas.microsoft.com/office/drawing/2014/main" id="{384E92B1-784A-7337-5D36-05A1DA38DEAF}"/>
              </a:ext>
            </a:extLst>
          </p:cNvPr>
          <p:cNvSpPr>
            <a:spLocks noChangeAspect="1"/>
          </p:cNvSpPr>
          <p:nvPr/>
        </p:nvSpPr>
        <p:spPr>
          <a:xfrm>
            <a:off x="6232306" y="452276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5" name="Flowchart: Connector 634">
            <a:extLst>
              <a:ext uri="{FF2B5EF4-FFF2-40B4-BE49-F238E27FC236}">
                <a16:creationId xmlns:a16="http://schemas.microsoft.com/office/drawing/2014/main" id="{65CB7FC7-9862-E7E7-3154-7E02D40C43A6}"/>
              </a:ext>
            </a:extLst>
          </p:cNvPr>
          <p:cNvSpPr>
            <a:spLocks noChangeAspect="1"/>
          </p:cNvSpPr>
          <p:nvPr/>
        </p:nvSpPr>
        <p:spPr>
          <a:xfrm>
            <a:off x="6376726" y="45606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6" name="Flowchart: Connector 635">
            <a:extLst>
              <a:ext uri="{FF2B5EF4-FFF2-40B4-BE49-F238E27FC236}">
                <a16:creationId xmlns:a16="http://schemas.microsoft.com/office/drawing/2014/main" id="{8919ED48-ECFF-96B0-B192-D3C979359747}"/>
              </a:ext>
            </a:extLst>
          </p:cNvPr>
          <p:cNvSpPr>
            <a:spLocks noChangeAspect="1"/>
          </p:cNvSpPr>
          <p:nvPr/>
        </p:nvSpPr>
        <p:spPr>
          <a:xfrm>
            <a:off x="7503832" y="28173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lowchart: Connector 636">
            <a:extLst>
              <a:ext uri="{FF2B5EF4-FFF2-40B4-BE49-F238E27FC236}">
                <a16:creationId xmlns:a16="http://schemas.microsoft.com/office/drawing/2014/main" id="{6FB94964-E9FE-46BA-D55F-49A5E33538AB}"/>
              </a:ext>
            </a:extLst>
          </p:cNvPr>
          <p:cNvSpPr>
            <a:spLocks noChangeAspect="1"/>
          </p:cNvSpPr>
          <p:nvPr/>
        </p:nvSpPr>
        <p:spPr>
          <a:xfrm>
            <a:off x="8076952" y="16906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lowchart: Connector 637">
            <a:extLst>
              <a:ext uri="{FF2B5EF4-FFF2-40B4-BE49-F238E27FC236}">
                <a16:creationId xmlns:a16="http://schemas.microsoft.com/office/drawing/2014/main" id="{DDBDE8B3-4359-9621-91EA-37EF41070997}"/>
              </a:ext>
            </a:extLst>
          </p:cNvPr>
          <p:cNvSpPr>
            <a:spLocks noChangeAspect="1"/>
          </p:cNvSpPr>
          <p:nvPr/>
        </p:nvSpPr>
        <p:spPr>
          <a:xfrm>
            <a:off x="7503035" y="29292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Flowchart: Connector 638">
            <a:extLst>
              <a:ext uri="{FF2B5EF4-FFF2-40B4-BE49-F238E27FC236}">
                <a16:creationId xmlns:a16="http://schemas.microsoft.com/office/drawing/2014/main" id="{EF825215-A5A2-C971-3202-1A4D8105F291}"/>
              </a:ext>
            </a:extLst>
          </p:cNvPr>
          <p:cNvSpPr>
            <a:spLocks noChangeAspect="1"/>
          </p:cNvSpPr>
          <p:nvPr/>
        </p:nvSpPr>
        <p:spPr>
          <a:xfrm>
            <a:off x="7331080" y="3489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0" name="Flowchart: Connector 639">
            <a:extLst>
              <a:ext uri="{FF2B5EF4-FFF2-40B4-BE49-F238E27FC236}">
                <a16:creationId xmlns:a16="http://schemas.microsoft.com/office/drawing/2014/main" id="{9BBB565A-E2EF-D0C0-A98E-793C69E711B6}"/>
              </a:ext>
            </a:extLst>
          </p:cNvPr>
          <p:cNvSpPr>
            <a:spLocks noChangeAspect="1"/>
          </p:cNvSpPr>
          <p:nvPr/>
        </p:nvSpPr>
        <p:spPr>
          <a:xfrm>
            <a:off x="7191553" y="34749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id="{AC33B8B1-1E03-978D-569D-299F5DFB2E98}"/>
              </a:ext>
            </a:extLst>
          </p:cNvPr>
          <p:cNvSpPr>
            <a:spLocks noChangeAspect="1"/>
          </p:cNvSpPr>
          <p:nvPr/>
        </p:nvSpPr>
        <p:spPr>
          <a:xfrm>
            <a:off x="7483984" y="3512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6" name="Flowchart: Connector 645">
            <a:extLst>
              <a:ext uri="{FF2B5EF4-FFF2-40B4-BE49-F238E27FC236}">
                <a16:creationId xmlns:a16="http://schemas.microsoft.com/office/drawing/2014/main" id="{1E44040F-7991-A7CA-DFC8-F0B6CF1D227A}"/>
              </a:ext>
            </a:extLst>
          </p:cNvPr>
          <p:cNvSpPr>
            <a:spLocks noChangeAspect="1"/>
          </p:cNvSpPr>
          <p:nvPr/>
        </p:nvSpPr>
        <p:spPr>
          <a:xfrm>
            <a:off x="7385656" y="3614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id="{C20D3A6F-C948-FE47-9D83-BEF9E04F8A71}"/>
              </a:ext>
            </a:extLst>
          </p:cNvPr>
          <p:cNvSpPr>
            <a:spLocks noChangeAspect="1"/>
          </p:cNvSpPr>
          <p:nvPr/>
        </p:nvSpPr>
        <p:spPr>
          <a:xfrm>
            <a:off x="7230217" y="35868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9" name="Flowchart: Connector 648">
            <a:extLst>
              <a:ext uri="{FF2B5EF4-FFF2-40B4-BE49-F238E27FC236}">
                <a16:creationId xmlns:a16="http://schemas.microsoft.com/office/drawing/2014/main" id="{A7366A8F-0090-FB3F-8B66-F9E7B3529007}"/>
              </a:ext>
            </a:extLst>
          </p:cNvPr>
          <p:cNvSpPr>
            <a:spLocks noChangeAspect="1"/>
          </p:cNvSpPr>
          <p:nvPr/>
        </p:nvSpPr>
        <p:spPr>
          <a:xfrm>
            <a:off x="7313212" y="334634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0" name="Flowchart: Connector 649">
            <a:extLst>
              <a:ext uri="{FF2B5EF4-FFF2-40B4-BE49-F238E27FC236}">
                <a16:creationId xmlns:a16="http://schemas.microsoft.com/office/drawing/2014/main" id="{7E6A3D28-BE17-A4C5-5C05-9E65420A83E2}"/>
              </a:ext>
            </a:extLst>
          </p:cNvPr>
          <p:cNvSpPr>
            <a:spLocks noChangeAspect="1"/>
          </p:cNvSpPr>
          <p:nvPr/>
        </p:nvSpPr>
        <p:spPr>
          <a:xfrm>
            <a:off x="7429781" y="34110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id="{6D094585-9279-72FF-A648-B30B70F72EA0}"/>
              </a:ext>
            </a:extLst>
          </p:cNvPr>
          <p:cNvSpPr>
            <a:spLocks noChangeAspect="1"/>
          </p:cNvSpPr>
          <p:nvPr/>
        </p:nvSpPr>
        <p:spPr>
          <a:xfrm>
            <a:off x="5973123" y="229685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id="{66032695-6AB7-BC9C-577F-6BA74426F10A}"/>
              </a:ext>
            </a:extLst>
          </p:cNvPr>
          <p:cNvSpPr>
            <a:spLocks noChangeAspect="1"/>
          </p:cNvSpPr>
          <p:nvPr/>
        </p:nvSpPr>
        <p:spPr>
          <a:xfrm>
            <a:off x="5977384" y="24052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id="{106F7726-B2B2-6EBB-150E-67D13A4CDDDE}"/>
              </a:ext>
            </a:extLst>
          </p:cNvPr>
          <p:cNvSpPr>
            <a:spLocks noChangeAspect="1"/>
          </p:cNvSpPr>
          <p:nvPr/>
        </p:nvSpPr>
        <p:spPr>
          <a:xfrm>
            <a:off x="7566152" y="4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id="{B52098A2-AD2C-588E-CAFC-2B93E3A53C9B}"/>
              </a:ext>
            </a:extLst>
          </p:cNvPr>
          <p:cNvSpPr>
            <a:spLocks noChangeAspect="1"/>
          </p:cNvSpPr>
          <p:nvPr/>
        </p:nvSpPr>
        <p:spPr>
          <a:xfrm>
            <a:off x="7565355" y="440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0" name="Flowchart: Connector 659">
            <a:extLst>
              <a:ext uri="{FF2B5EF4-FFF2-40B4-BE49-F238E27FC236}">
                <a16:creationId xmlns:a16="http://schemas.microsoft.com/office/drawing/2014/main" id="{54004F5B-3797-FF03-D2BF-E252B270B288}"/>
              </a:ext>
            </a:extLst>
          </p:cNvPr>
          <p:cNvSpPr>
            <a:spLocks noChangeAspect="1"/>
          </p:cNvSpPr>
          <p:nvPr/>
        </p:nvSpPr>
        <p:spPr>
          <a:xfrm>
            <a:off x="7550114" y="4522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1" name="Flowchart: Connector 660">
            <a:extLst>
              <a:ext uri="{FF2B5EF4-FFF2-40B4-BE49-F238E27FC236}">
                <a16:creationId xmlns:a16="http://schemas.microsoft.com/office/drawing/2014/main" id="{AA718909-D011-B290-C0A3-C9BCBB45EC4F}"/>
              </a:ext>
            </a:extLst>
          </p:cNvPr>
          <p:cNvSpPr>
            <a:spLocks noChangeAspect="1"/>
          </p:cNvSpPr>
          <p:nvPr/>
        </p:nvSpPr>
        <p:spPr>
          <a:xfrm>
            <a:off x="7181326" y="16394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3" name="Flowchart: Connector 662">
            <a:extLst>
              <a:ext uri="{FF2B5EF4-FFF2-40B4-BE49-F238E27FC236}">
                <a16:creationId xmlns:a16="http://schemas.microsoft.com/office/drawing/2014/main" id="{CA362CDC-A58C-5B23-27E3-F428CD78F088}"/>
              </a:ext>
            </a:extLst>
          </p:cNvPr>
          <p:cNvSpPr>
            <a:spLocks noChangeAspect="1"/>
          </p:cNvSpPr>
          <p:nvPr/>
        </p:nvSpPr>
        <p:spPr>
          <a:xfrm>
            <a:off x="7334230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4" name="Flowchart: Connector 663">
            <a:extLst>
              <a:ext uri="{FF2B5EF4-FFF2-40B4-BE49-F238E27FC236}">
                <a16:creationId xmlns:a16="http://schemas.microsoft.com/office/drawing/2014/main" id="{A63C8319-1686-D995-C356-1CF8FA2F9897}"/>
              </a:ext>
            </a:extLst>
          </p:cNvPr>
          <p:cNvSpPr>
            <a:spLocks noChangeAspect="1"/>
          </p:cNvSpPr>
          <p:nvPr/>
        </p:nvSpPr>
        <p:spPr>
          <a:xfrm>
            <a:off x="7235902" y="17647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6" name="Flowchart: Connector 665">
            <a:extLst>
              <a:ext uri="{FF2B5EF4-FFF2-40B4-BE49-F238E27FC236}">
                <a16:creationId xmlns:a16="http://schemas.microsoft.com/office/drawing/2014/main" id="{ECACB391-526A-F253-A9C1-981D102AAA7C}"/>
              </a:ext>
            </a:extLst>
          </p:cNvPr>
          <p:cNvSpPr>
            <a:spLocks noChangeAspect="1"/>
          </p:cNvSpPr>
          <p:nvPr/>
        </p:nvSpPr>
        <p:spPr>
          <a:xfrm>
            <a:off x="7119060" y="15376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7" name="Flowchart: Connector 666">
            <a:extLst>
              <a:ext uri="{FF2B5EF4-FFF2-40B4-BE49-F238E27FC236}">
                <a16:creationId xmlns:a16="http://schemas.microsoft.com/office/drawing/2014/main" id="{2349541F-D700-FBF3-135B-8D0A89DE1EA6}"/>
              </a:ext>
            </a:extLst>
          </p:cNvPr>
          <p:cNvSpPr>
            <a:spLocks noChangeAspect="1"/>
          </p:cNvSpPr>
          <p:nvPr/>
        </p:nvSpPr>
        <p:spPr>
          <a:xfrm>
            <a:off x="7280027" y="15611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1" name="Flowchart: Connector 670">
            <a:extLst>
              <a:ext uri="{FF2B5EF4-FFF2-40B4-BE49-F238E27FC236}">
                <a16:creationId xmlns:a16="http://schemas.microsoft.com/office/drawing/2014/main" id="{5E4DEF3D-02C9-9381-B602-D4163EC53035}"/>
              </a:ext>
            </a:extLst>
          </p:cNvPr>
          <p:cNvSpPr>
            <a:spLocks noChangeAspect="1"/>
          </p:cNvSpPr>
          <p:nvPr/>
        </p:nvSpPr>
        <p:spPr>
          <a:xfrm>
            <a:off x="6990404" y="18201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2" name="Flowchart: Connector 671">
            <a:extLst>
              <a:ext uri="{FF2B5EF4-FFF2-40B4-BE49-F238E27FC236}">
                <a16:creationId xmlns:a16="http://schemas.microsoft.com/office/drawing/2014/main" id="{E8467160-2D6E-A1E9-103B-C8C21831A32A}"/>
              </a:ext>
            </a:extLst>
          </p:cNvPr>
          <p:cNvSpPr>
            <a:spLocks noChangeAspect="1"/>
          </p:cNvSpPr>
          <p:nvPr/>
        </p:nvSpPr>
        <p:spPr>
          <a:xfrm>
            <a:off x="7044980" y="19453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3" name="Flowchart: Connector 672">
            <a:extLst>
              <a:ext uri="{FF2B5EF4-FFF2-40B4-BE49-F238E27FC236}">
                <a16:creationId xmlns:a16="http://schemas.microsoft.com/office/drawing/2014/main" id="{F9E3E15C-D777-9B03-E7BF-3BE557C0D404}"/>
              </a:ext>
            </a:extLst>
          </p:cNvPr>
          <p:cNvSpPr>
            <a:spLocks noChangeAspect="1"/>
          </p:cNvSpPr>
          <p:nvPr/>
        </p:nvSpPr>
        <p:spPr>
          <a:xfrm>
            <a:off x="6935547" y="171911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7" name="Flowchart: Connector 676">
            <a:extLst>
              <a:ext uri="{FF2B5EF4-FFF2-40B4-BE49-F238E27FC236}">
                <a16:creationId xmlns:a16="http://schemas.microsoft.com/office/drawing/2014/main" id="{597DF063-F6CF-C86B-3DA3-555E415664FA}"/>
              </a:ext>
            </a:extLst>
          </p:cNvPr>
          <p:cNvSpPr>
            <a:spLocks noChangeAspect="1"/>
          </p:cNvSpPr>
          <p:nvPr/>
        </p:nvSpPr>
        <p:spPr>
          <a:xfrm>
            <a:off x="6792607" y="1194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lowchart: Connector 677">
            <a:extLst>
              <a:ext uri="{FF2B5EF4-FFF2-40B4-BE49-F238E27FC236}">
                <a16:creationId xmlns:a16="http://schemas.microsoft.com/office/drawing/2014/main" id="{EAA21F52-BE99-89B4-EEE3-9BB1F9EABF2E}"/>
              </a:ext>
            </a:extLst>
          </p:cNvPr>
          <p:cNvSpPr>
            <a:spLocks noChangeAspect="1"/>
          </p:cNvSpPr>
          <p:nvPr/>
        </p:nvSpPr>
        <p:spPr>
          <a:xfrm>
            <a:off x="6780641" y="13038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9" name="Flowchart: Connector 678">
            <a:extLst>
              <a:ext uri="{FF2B5EF4-FFF2-40B4-BE49-F238E27FC236}">
                <a16:creationId xmlns:a16="http://schemas.microsoft.com/office/drawing/2014/main" id="{C5B001DB-A152-F2A4-A7C1-EA3E875AC9E0}"/>
              </a:ext>
            </a:extLst>
          </p:cNvPr>
          <p:cNvSpPr>
            <a:spLocks noChangeAspect="1"/>
          </p:cNvSpPr>
          <p:nvPr/>
        </p:nvSpPr>
        <p:spPr>
          <a:xfrm>
            <a:off x="6656021" y="125113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0" name="Flowchart: Connector 679">
            <a:extLst>
              <a:ext uri="{FF2B5EF4-FFF2-40B4-BE49-F238E27FC236}">
                <a16:creationId xmlns:a16="http://schemas.microsoft.com/office/drawing/2014/main" id="{060B1080-B3E4-6AF4-3BED-4BE2AFCF43F4}"/>
              </a:ext>
            </a:extLst>
          </p:cNvPr>
          <p:cNvSpPr>
            <a:spLocks noChangeAspect="1"/>
          </p:cNvSpPr>
          <p:nvPr/>
        </p:nvSpPr>
        <p:spPr>
          <a:xfrm>
            <a:off x="6521355" y="11903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1" name="Flowchart: Connector 680">
            <a:extLst>
              <a:ext uri="{FF2B5EF4-FFF2-40B4-BE49-F238E27FC236}">
                <a16:creationId xmlns:a16="http://schemas.microsoft.com/office/drawing/2014/main" id="{B5F2C09A-A61C-4296-7147-CC923FFCF9B6}"/>
              </a:ext>
            </a:extLst>
          </p:cNvPr>
          <p:cNvSpPr>
            <a:spLocks noChangeAspect="1"/>
          </p:cNvSpPr>
          <p:nvPr/>
        </p:nvSpPr>
        <p:spPr>
          <a:xfrm>
            <a:off x="7222616" y="245036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2" name="Flowchart: Connector 681">
            <a:extLst>
              <a:ext uri="{FF2B5EF4-FFF2-40B4-BE49-F238E27FC236}">
                <a16:creationId xmlns:a16="http://schemas.microsoft.com/office/drawing/2014/main" id="{D7ED57B5-A145-9CD9-13AF-15C161E934A0}"/>
              </a:ext>
            </a:extLst>
          </p:cNvPr>
          <p:cNvSpPr>
            <a:spLocks noChangeAspect="1"/>
          </p:cNvSpPr>
          <p:nvPr/>
        </p:nvSpPr>
        <p:spPr>
          <a:xfrm>
            <a:off x="7595479" y="24193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" name="Flowchart: Connector 685">
            <a:extLst>
              <a:ext uri="{FF2B5EF4-FFF2-40B4-BE49-F238E27FC236}">
                <a16:creationId xmlns:a16="http://schemas.microsoft.com/office/drawing/2014/main" id="{FEE35F51-934A-DC5F-BB19-689A21363EF6}"/>
              </a:ext>
            </a:extLst>
          </p:cNvPr>
          <p:cNvSpPr>
            <a:spLocks noChangeAspect="1"/>
          </p:cNvSpPr>
          <p:nvPr/>
        </p:nvSpPr>
        <p:spPr>
          <a:xfrm>
            <a:off x="6073028" y="16931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" name="Flowchart: Connector 686">
            <a:extLst>
              <a:ext uri="{FF2B5EF4-FFF2-40B4-BE49-F238E27FC236}">
                <a16:creationId xmlns:a16="http://schemas.microsoft.com/office/drawing/2014/main" id="{0E87DAAE-5CFB-0D5E-3BD4-A3643F138180}"/>
              </a:ext>
            </a:extLst>
          </p:cNvPr>
          <p:cNvSpPr>
            <a:spLocks noChangeAspect="1"/>
          </p:cNvSpPr>
          <p:nvPr/>
        </p:nvSpPr>
        <p:spPr>
          <a:xfrm>
            <a:off x="5693429" y="1594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" name="Flowchart: Connector 687">
            <a:extLst>
              <a:ext uri="{FF2B5EF4-FFF2-40B4-BE49-F238E27FC236}">
                <a16:creationId xmlns:a16="http://schemas.microsoft.com/office/drawing/2014/main" id="{B56D5AB2-3038-17E0-B1C3-FEAEC29A2059}"/>
              </a:ext>
            </a:extLst>
          </p:cNvPr>
          <p:cNvSpPr>
            <a:spLocks noChangeAspect="1"/>
          </p:cNvSpPr>
          <p:nvPr/>
        </p:nvSpPr>
        <p:spPr>
          <a:xfrm>
            <a:off x="5846333" y="1617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9" name="Flowchart: Connector 688">
            <a:extLst>
              <a:ext uri="{FF2B5EF4-FFF2-40B4-BE49-F238E27FC236}">
                <a16:creationId xmlns:a16="http://schemas.microsoft.com/office/drawing/2014/main" id="{06DB1EFF-740B-1C1B-ECA4-70350E82D2ED}"/>
              </a:ext>
            </a:extLst>
          </p:cNvPr>
          <p:cNvSpPr>
            <a:spLocks noChangeAspect="1"/>
          </p:cNvSpPr>
          <p:nvPr/>
        </p:nvSpPr>
        <p:spPr>
          <a:xfrm>
            <a:off x="5748005" y="17197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0" name="Flowchart: Connector 689">
            <a:extLst>
              <a:ext uri="{FF2B5EF4-FFF2-40B4-BE49-F238E27FC236}">
                <a16:creationId xmlns:a16="http://schemas.microsoft.com/office/drawing/2014/main" id="{752479F6-BD23-D254-9F8A-A2B451087662}"/>
              </a:ext>
            </a:extLst>
          </p:cNvPr>
          <p:cNvSpPr>
            <a:spLocks noChangeAspect="1"/>
          </p:cNvSpPr>
          <p:nvPr/>
        </p:nvSpPr>
        <p:spPr>
          <a:xfrm>
            <a:off x="5792130" y="1516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1" name="Flowchart: Connector 690">
            <a:extLst>
              <a:ext uri="{FF2B5EF4-FFF2-40B4-BE49-F238E27FC236}">
                <a16:creationId xmlns:a16="http://schemas.microsoft.com/office/drawing/2014/main" id="{9305314E-F757-7B96-E449-6016F8427DF6}"/>
              </a:ext>
            </a:extLst>
          </p:cNvPr>
          <p:cNvSpPr>
            <a:spLocks noChangeAspect="1"/>
          </p:cNvSpPr>
          <p:nvPr/>
        </p:nvSpPr>
        <p:spPr>
          <a:xfrm>
            <a:off x="5722223" y="13943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2" name="Flowchart: Connector 691">
            <a:extLst>
              <a:ext uri="{FF2B5EF4-FFF2-40B4-BE49-F238E27FC236}">
                <a16:creationId xmlns:a16="http://schemas.microsoft.com/office/drawing/2014/main" id="{AAA132F4-4F58-BA9E-090F-1407E49384D7}"/>
              </a:ext>
            </a:extLst>
          </p:cNvPr>
          <p:cNvSpPr>
            <a:spLocks noChangeAspect="1"/>
          </p:cNvSpPr>
          <p:nvPr/>
        </p:nvSpPr>
        <p:spPr>
          <a:xfrm>
            <a:off x="5875127" y="14171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3" name="Flowchart: Connector 692">
            <a:extLst>
              <a:ext uri="{FF2B5EF4-FFF2-40B4-BE49-F238E27FC236}">
                <a16:creationId xmlns:a16="http://schemas.microsoft.com/office/drawing/2014/main" id="{8CC92AB1-08F8-F6D0-FE3F-40AA0074A5ED}"/>
              </a:ext>
            </a:extLst>
          </p:cNvPr>
          <p:cNvSpPr>
            <a:spLocks noChangeAspect="1"/>
          </p:cNvSpPr>
          <p:nvPr/>
        </p:nvSpPr>
        <p:spPr>
          <a:xfrm>
            <a:off x="4317853" y="27078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4" name="Flowchart: Connector 693">
            <a:extLst>
              <a:ext uri="{FF2B5EF4-FFF2-40B4-BE49-F238E27FC236}">
                <a16:creationId xmlns:a16="http://schemas.microsoft.com/office/drawing/2014/main" id="{4EC1723A-E135-E005-405C-84861078C580}"/>
              </a:ext>
            </a:extLst>
          </p:cNvPr>
          <p:cNvSpPr>
            <a:spLocks noChangeAspect="1"/>
          </p:cNvSpPr>
          <p:nvPr/>
        </p:nvSpPr>
        <p:spPr>
          <a:xfrm>
            <a:off x="4462273" y="27457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40FCEAB-8E24-C898-49C3-899CBE48CC1B}"/>
              </a:ext>
            </a:extLst>
          </p:cNvPr>
          <p:cNvSpPr>
            <a:spLocks noChangeAspect="1"/>
          </p:cNvSpPr>
          <p:nvPr/>
        </p:nvSpPr>
        <p:spPr>
          <a:xfrm>
            <a:off x="5103721" y="18842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209467D-1464-7D91-A6BC-0945542B3816}"/>
              </a:ext>
            </a:extLst>
          </p:cNvPr>
          <p:cNvSpPr>
            <a:spLocks noChangeAspect="1"/>
          </p:cNvSpPr>
          <p:nvPr/>
        </p:nvSpPr>
        <p:spPr>
          <a:xfrm>
            <a:off x="5153654" y="197186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B0B3452-FBBF-2453-9395-83D59F826303}"/>
              </a:ext>
            </a:extLst>
          </p:cNvPr>
          <p:cNvSpPr>
            <a:spLocks noChangeAspect="1"/>
          </p:cNvSpPr>
          <p:nvPr/>
        </p:nvSpPr>
        <p:spPr>
          <a:xfrm>
            <a:off x="5197529" y="17824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41B74B2-7E37-1EAC-4BB7-195810DD08CF}"/>
              </a:ext>
            </a:extLst>
          </p:cNvPr>
          <p:cNvSpPr>
            <a:spLocks noChangeAspect="1"/>
          </p:cNvSpPr>
          <p:nvPr/>
        </p:nvSpPr>
        <p:spPr>
          <a:xfrm>
            <a:off x="5342718" y="21085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8664C17-0B9D-9D39-21FF-55ED1D077ADE}"/>
              </a:ext>
            </a:extLst>
          </p:cNvPr>
          <p:cNvSpPr>
            <a:spLocks noChangeAspect="1"/>
          </p:cNvSpPr>
          <p:nvPr/>
        </p:nvSpPr>
        <p:spPr>
          <a:xfrm>
            <a:off x="6676642" y="25013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1F61EAF8-10EE-DBBA-7586-BB92CF6C857F}"/>
              </a:ext>
            </a:extLst>
          </p:cNvPr>
          <p:cNvSpPr>
            <a:spLocks noChangeAspect="1"/>
          </p:cNvSpPr>
          <p:nvPr/>
        </p:nvSpPr>
        <p:spPr>
          <a:xfrm>
            <a:off x="6775343" y="24229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BE89C01-F87F-90B6-5E87-D3E7CED0B282}"/>
              </a:ext>
            </a:extLst>
          </p:cNvPr>
          <p:cNvSpPr>
            <a:spLocks noChangeAspect="1"/>
          </p:cNvSpPr>
          <p:nvPr/>
        </p:nvSpPr>
        <p:spPr>
          <a:xfrm>
            <a:off x="6462545" y="22414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67CA0472-CFE9-A8D6-39E5-7954539E8831}"/>
              </a:ext>
            </a:extLst>
          </p:cNvPr>
          <p:cNvSpPr>
            <a:spLocks noChangeAspect="1"/>
          </p:cNvSpPr>
          <p:nvPr/>
        </p:nvSpPr>
        <p:spPr>
          <a:xfrm>
            <a:off x="6561246" y="216315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961660F4-A90F-6196-67F8-3E352B12D08B}"/>
              </a:ext>
            </a:extLst>
          </p:cNvPr>
          <p:cNvSpPr>
            <a:spLocks noChangeAspect="1"/>
          </p:cNvSpPr>
          <p:nvPr/>
        </p:nvSpPr>
        <p:spPr>
          <a:xfrm>
            <a:off x="7308220" y="2876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969103D6-3443-D004-6386-BD8F12CCD22D}"/>
              </a:ext>
            </a:extLst>
          </p:cNvPr>
          <p:cNvSpPr>
            <a:spLocks noChangeAspect="1"/>
          </p:cNvSpPr>
          <p:nvPr/>
        </p:nvSpPr>
        <p:spPr>
          <a:xfrm>
            <a:off x="8001618" y="32009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318A4EAB-3B03-CBF3-6427-DC5D6280814A}"/>
              </a:ext>
            </a:extLst>
          </p:cNvPr>
          <p:cNvSpPr>
            <a:spLocks noChangeAspect="1"/>
          </p:cNvSpPr>
          <p:nvPr/>
        </p:nvSpPr>
        <p:spPr>
          <a:xfrm>
            <a:off x="8010303" y="3301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404FAB9-1343-BC28-C0EA-61F652E5EE4C}"/>
              </a:ext>
            </a:extLst>
          </p:cNvPr>
          <p:cNvSpPr>
            <a:spLocks noChangeAspect="1"/>
          </p:cNvSpPr>
          <p:nvPr/>
        </p:nvSpPr>
        <p:spPr>
          <a:xfrm>
            <a:off x="7885683" y="32489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B478F3E2-9E40-8026-BABC-820FDD43FE7C}"/>
              </a:ext>
            </a:extLst>
          </p:cNvPr>
          <p:cNvSpPr>
            <a:spLocks noChangeAspect="1"/>
          </p:cNvSpPr>
          <p:nvPr/>
        </p:nvSpPr>
        <p:spPr>
          <a:xfrm>
            <a:off x="7870442" y="3365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3805E9E9-4582-CC5C-D729-B24E4C150D06}"/>
              </a:ext>
            </a:extLst>
          </p:cNvPr>
          <p:cNvSpPr>
            <a:spLocks noChangeAspect="1"/>
          </p:cNvSpPr>
          <p:nvPr/>
        </p:nvSpPr>
        <p:spPr>
          <a:xfrm>
            <a:off x="7755278" y="32965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04D162E1-AB18-2546-0E38-B3C44D6711A1}"/>
              </a:ext>
            </a:extLst>
          </p:cNvPr>
          <p:cNvSpPr>
            <a:spLocks noChangeAspect="1"/>
          </p:cNvSpPr>
          <p:nvPr/>
        </p:nvSpPr>
        <p:spPr>
          <a:xfrm>
            <a:off x="7638999" y="29988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1D24BB46-026F-0D02-8CDA-578960DD2DA1}"/>
              </a:ext>
            </a:extLst>
          </p:cNvPr>
          <p:cNvSpPr>
            <a:spLocks noChangeAspect="1"/>
          </p:cNvSpPr>
          <p:nvPr/>
        </p:nvSpPr>
        <p:spPr>
          <a:xfrm>
            <a:off x="7754137" y="30626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21F5ADF7-1B88-9C3D-05B3-DBFC5A7A80FE}"/>
              </a:ext>
            </a:extLst>
          </p:cNvPr>
          <p:cNvSpPr>
            <a:spLocks noChangeAspect="1"/>
          </p:cNvSpPr>
          <p:nvPr/>
        </p:nvSpPr>
        <p:spPr>
          <a:xfrm>
            <a:off x="7762822" y="3163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CE2D9776-86DB-273E-B4A3-0382EECDFEA5}"/>
              </a:ext>
            </a:extLst>
          </p:cNvPr>
          <p:cNvSpPr>
            <a:spLocks noChangeAspect="1"/>
          </p:cNvSpPr>
          <p:nvPr/>
        </p:nvSpPr>
        <p:spPr>
          <a:xfrm>
            <a:off x="7638202" y="31107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A4E05DA7-ECB9-375A-0F2F-E5F4761B190A}"/>
              </a:ext>
            </a:extLst>
          </p:cNvPr>
          <p:cNvSpPr>
            <a:spLocks noChangeAspect="1"/>
          </p:cNvSpPr>
          <p:nvPr/>
        </p:nvSpPr>
        <p:spPr>
          <a:xfrm>
            <a:off x="7622961" y="32267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B29AFDCE-4515-1600-783B-BD43F78FCA0D}"/>
              </a:ext>
            </a:extLst>
          </p:cNvPr>
          <p:cNvSpPr>
            <a:spLocks noChangeAspect="1"/>
          </p:cNvSpPr>
          <p:nvPr/>
        </p:nvSpPr>
        <p:spPr>
          <a:xfrm>
            <a:off x="7503536" y="30499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75CE9EB-964A-AC4A-087B-335BB9642820}"/>
              </a:ext>
            </a:extLst>
          </p:cNvPr>
          <p:cNvSpPr>
            <a:spLocks noChangeAspect="1"/>
          </p:cNvSpPr>
          <p:nvPr/>
        </p:nvSpPr>
        <p:spPr>
          <a:xfrm>
            <a:off x="7507797" y="31583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46D73FCD-075F-49CA-35AF-55A6791DC0A7}"/>
              </a:ext>
            </a:extLst>
          </p:cNvPr>
          <p:cNvSpPr>
            <a:spLocks noChangeAspect="1"/>
          </p:cNvSpPr>
          <p:nvPr/>
        </p:nvSpPr>
        <p:spPr>
          <a:xfrm>
            <a:off x="7637032" y="28712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id="{08976B11-72DE-8E22-E70D-9C6767427AC1}"/>
              </a:ext>
            </a:extLst>
          </p:cNvPr>
          <p:cNvSpPr>
            <a:spLocks noChangeAspect="1"/>
          </p:cNvSpPr>
          <p:nvPr/>
        </p:nvSpPr>
        <p:spPr>
          <a:xfrm>
            <a:off x="7752170" y="2935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id="{C899D8DE-9FC6-E0D2-CDF3-EF0AE62BD67F}"/>
              </a:ext>
            </a:extLst>
          </p:cNvPr>
          <p:cNvSpPr>
            <a:spLocks noChangeAspect="1"/>
          </p:cNvSpPr>
          <p:nvPr/>
        </p:nvSpPr>
        <p:spPr>
          <a:xfrm>
            <a:off x="8210137" y="1623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DA37BEBA-37B4-A272-173B-9F669E059F90}"/>
              </a:ext>
            </a:extLst>
          </p:cNvPr>
          <p:cNvSpPr>
            <a:spLocks noChangeAspect="1"/>
          </p:cNvSpPr>
          <p:nvPr/>
        </p:nvSpPr>
        <p:spPr>
          <a:xfrm>
            <a:off x="8209340" y="1735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id="{BDE7D138-F0A6-4BF6-A3A5-029042FBEA01}"/>
              </a:ext>
            </a:extLst>
          </p:cNvPr>
          <p:cNvSpPr>
            <a:spLocks noChangeAspect="1"/>
          </p:cNvSpPr>
          <p:nvPr/>
        </p:nvSpPr>
        <p:spPr>
          <a:xfrm>
            <a:off x="8188395" y="18537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id="{FFE797B0-65E1-184B-2169-FE173006A5B4}"/>
              </a:ext>
            </a:extLst>
          </p:cNvPr>
          <p:cNvSpPr>
            <a:spLocks noChangeAspect="1"/>
          </p:cNvSpPr>
          <p:nvPr/>
        </p:nvSpPr>
        <p:spPr>
          <a:xfrm>
            <a:off x="7150730" y="3927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D767AD69-348D-3305-CA89-B85BFD764975}"/>
              </a:ext>
            </a:extLst>
          </p:cNvPr>
          <p:cNvSpPr>
            <a:spLocks noChangeAspect="1"/>
          </p:cNvSpPr>
          <p:nvPr/>
        </p:nvSpPr>
        <p:spPr>
          <a:xfrm>
            <a:off x="6948476" y="37897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0D80B051-5290-34E3-7B23-25DE0A59955F}"/>
              </a:ext>
            </a:extLst>
          </p:cNvPr>
          <p:cNvSpPr>
            <a:spLocks noChangeAspect="1"/>
          </p:cNvSpPr>
          <p:nvPr/>
        </p:nvSpPr>
        <p:spPr>
          <a:xfrm>
            <a:off x="7099006" y="38205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id="{B3148F99-F946-0427-DF4B-12343BBAED3F}"/>
              </a:ext>
            </a:extLst>
          </p:cNvPr>
          <p:cNvSpPr>
            <a:spLocks noChangeAspect="1"/>
          </p:cNvSpPr>
          <p:nvPr/>
        </p:nvSpPr>
        <p:spPr>
          <a:xfrm>
            <a:off x="8020411" y="26808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id="{20A80C6B-5103-0F9A-4852-C98D89D05ABD}"/>
              </a:ext>
            </a:extLst>
          </p:cNvPr>
          <p:cNvSpPr>
            <a:spLocks noChangeAspect="1"/>
          </p:cNvSpPr>
          <p:nvPr/>
        </p:nvSpPr>
        <p:spPr>
          <a:xfrm>
            <a:off x="8151686" y="27489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id="{8EB85B8F-4FD3-6D05-B492-FA5804EF0811}"/>
              </a:ext>
            </a:extLst>
          </p:cNvPr>
          <p:cNvSpPr>
            <a:spLocks noChangeAspect="1"/>
          </p:cNvSpPr>
          <p:nvPr/>
        </p:nvSpPr>
        <p:spPr>
          <a:xfrm>
            <a:off x="8144234" y="28454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id="{CA8E1589-AB1B-C9B8-9703-F05F85B237DD}"/>
              </a:ext>
            </a:extLst>
          </p:cNvPr>
          <p:cNvSpPr>
            <a:spLocks noChangeAspect="1"/>
          </p:cNvSpPr>
          <p:nvPr/>
        </p:nvSpPr>
        <p:spPr>
          <a:xfrm>
            <a:off x="8019614" y="27927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Flowchart: Connector 333">
            <a:extLst>
              <a:ext uri="{FF2B5EF4-FFF2-40B4-BE49-F238E27FC236}">
                <a16:creationId xmlns:a16="http://schemas.microsoft.com/office/drawing/2014/main" id="{FEAFE0E5-7B87-E0C4-AC4A-390589904309}"/>
              </a:ext>
            </a:extLst>
          </p:cNvPr>
          <p:cNvSpPr>
            <a:spLocks noChangeAspect="1"/>
          </p:cNvSpPr>
          <p:nvPr/>
        </p:nvSpPr>
        <p:spPr>
          <a:xfrm>
            <a:off x="8012662" y="29064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id="{2A40BCA6-1606-6BAD-B2D7-25D2BA6338F8}"/>
              </a:ext>
            </a:extLst>
          </p:cNvPr>
          <p:cNvSpPr>
            <a:spLocks noChangeAspect="1"/>
          </p:cNvSpPr>
          <p:nvPr/>
        </p:nvSpPr>
        <p:spPr>
          <a:xfrm>
            <a:off x="7884948" y="27319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id="{27A7AADB-55DD-9F61-79FA-70A1A40375D1}"/>
              </a:ext>
            </a:extLst>
          </p:cNvPr>
          <p:cNvSpPr>
            <a:spLocks noChangeAspect="1"/>
          </p:cNvSpPr>
          <p:nvPr/>
        </p:nvSpPr>
        <p:spPr>
          <a:xfrm>
            <a:off x="7900168" y="28394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id="{A611A3B0-6285-B88B-57A9-675176A750BF}"/>
              </a:ext>
            </a:extLst>
          </p:cNvPr>
          <p:cNvSpPr>
            <a:spLocks noChangeAspect="1"/>
          </p:cNvSpPr>
          <p:nvPr/>
        </p:nvSpPr>
        <p:spPr>
          <a:xfrm>
            <a:off x="7856040" y="23801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145F0181-4A24-0648-661C-259EF191341A}"/>
              </a:ext>
            </a:extLst>
          </p:cNvPr>
          <p:cNvSpPr>
            <a:spLocks noChangeAspect="1"/>
          </p:cNvSpPr>
          <p:nvPr/>
        </p:nvSpPr>
        <p:spPr>
          <a:xfrm>
            <a:off x="7716513" y="2365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9919B335-BC29-3935-077C-8C54AD2067C1}"/>
              </a:ext>
            </a:extLst>
          </p:cNvPr>
          <p:cNvSpPr>
            <a:spLocks noChangeAspect="1"/>
          </p:cNvSpPr>
          <p:nvPr/>
        </p:nvSpPr>
        <p:spPr>
          <a:xfrm>
            <a:off x="8008944" y="240298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id="{EA587721-32CA-B47B-6592-E000B99851AE}"/>
              </a:ext>
            </a:extLst>
          </p:cNvPr>
          <p:cNvSpPr>
            <a:spLocks noChangeAspect="1"/>
          </p:cNvSpPr>
          <p:nvPr/>
        </p:nvSpPr>
        <p:spPr>
          <a:xfrm>
            <a:off x="7910616" y="2505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id="{A1B44D6E-7BB6-0E76-2F43-DE0257480742}"/>
              </a:ext>
            </a:extLst>
          </p:cNvPr>
          <p:cNvSpPr>
            <a:spLocks noChangeAspect="1"/>
          </p:cNvSpPr>
          <p:nvPr/>
        </p:nvSpPr>
        <p:spPr>
          <a:xfrm>
            <a:off x="7755177" y="24776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id="{9B60F6D7-66C8-B709-7A77-0E048A00B89E}"/>
              </a:ext>
            </a:extLst>
          </p:cNvPr>
          <p:cNvSpPr>
            <a:spLocks noChangeAspect="1"/>
          </p:cNvSpPr>
          <p:nvPr/>
        </p:nvSpPr>
        <p:spPr>
          <a:xfrm>
            <a:off x="7810321" y="22639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A6A770DF-036F-1469-46BE-1B26948FF670}"/>
              </a:ext>
            </a:extLst>
          </p:cNvPr>
          <p:cNvSpPr>
            <a:spLocks noChangeAspect="1"/>
          </p:cNvSpPr>
          <p:nvPr/>
        </p:nvSpPr>
        <p:spPr>
          <a:xfrm>
            <a:off x="7954741" y="23018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F06994F3-8993-B698-8BB8-A9BFE86361AB}"/>
              </a:ext>
            </a:extLst>
          </p:cNvPr>
          <p:cNvSpPr>
            <a:spLocks noChangeAspect="1"/>
          </p:cNvSpPr>
          <p:nvPr/>
        </p:nvSpPr>
        <p:spPr>
          <a:xfrm>
            <a:off x="7726390" y="2600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id="{F6AAC831-95EF-639D-9AEA-8F6CEB71AD49}"/>
              </a:ext>
            </a:extLst>
          </p:cNvPr>
          <p:cNvSpPr>
            <a:spLocks noChangeAspect="1"/>
          </p:cNvSpPr>
          <p:nvPr/>
        </p:nvSpPr>
        <p:spPr>
          <a:xfrm>
            <a:off x="7459368" y="22610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788A3B7A-1DF7-9BCE-FCE3-7F5464D202AF}"/>
              </a:ext>
            </a:extLst>
          </p:cNvPr>
          <p:cNvSpPr>
            <a:spLocks noChangeAspect="1"/>
          </p:cNvSpPr>
          <p:nvPr/>
        </p:nvSpPr>
        <p:spPr>
          <a:xfrm>
            <a:off x="7468053" y="2361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92B292EB-D54E-2F55-84DE-6661133E334D}"/>
              </a:ext>
            </a:extLst>
          </p:cNvPr>
          <p:cNvSpPr>
            <a:spLocks noChangeAspect="1"/>
          </p:cNvSpPr>
          <p:nvPr/>
        </p:nvSpPr>
        <p:spPr>
          <a:xfrm>
            <a:off x="7343433" y="23090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id="{37E51332-AEB6-8183-2C47-EB77D0FF8F9D}"/>
              </a:ext>
            </a:extLst>
          </p:cNvPr>
          <p:cNvSpPr>
            <a:spLocks noChangeAspect="1"/>
          </p:cNvSpPr>
          <p:nvPr/>
        </p:nvSpPr>
        <p:spPr>
          <a:xfrm>
            <a:off x="7354772" y="24105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id="{76CD4719-8097-AD87-D74F-2743C68F8165}"/>
              </a:ext>
            </a:extLst>
          </p:cNvPr>
          <p:cNvSpPr>
            <a:spLocks noChangeAspect="1"/>
          </p:cNvSpPr>
          <p:nvPr/>
        </p:nvSpPr>
        <p:spPr>
          <a:xfrm>
            <a:off x="7213028" y="235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id="{48CC0052-7959-AD58-C9EE-EAD764BFFB03}"/>
              </a:ext>
            </a:extLst>
          </p:cNvPr>
          <p:cNvSpPr>
            <a:spLocks noChangeAspect="1"/>
          </p:cNvSpPr>
          <p:nvPr/>
        </p:nvSpPr>
        <p:spPr>
          <a:xfrm>
            <a:off x="7123659" y="271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id="{469B4045-63EB-8B2F-72AE-2F50A6F44123}"/>
              </a:ext>
            </a:extLst>
          </p:cNvPr>
          <p:cNvSpPr>
            <a:spLocks noChangeAspect="1"/>
          </p:cNvSpPr>
          <p:nvPr/>
        </p:nvSpPr>
        <p:spPr>
          <a:xfrm>
            <a:off x="7429781" y="371610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id="{92027B2F-C06B-8190-372E-9D039318B0B8}"/>
              </a:ext>
            </a:extLst>
          </p:cNvPr>
          <p:cNvSpPr>
            <a:spLocks noChangeAspect="1"/>
          </p:cNvSpPr>
          <p:nvPr/>
        </p:nvSpPr>
        <p:spPr>
          <a:xfrm>
            <a:off x="7547466" y="36336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Flowchart: Connector 475">
            <a:extLst>
              <a:ext uri="{FF2B5EF4-FFF2-40B4-BE49-F238E27FC236}">
                <a16:creationId xmlns:a16="http://schemas.microsoft.com/office/drawing/2014/main" id="{B887FAA5-0A20-3229-6B88-2C5104223BB0}"/>
              </a:ext>
            </a:extLst>
          </p:cNvPr>
          <p:cNvSpPr>
            <a:spLocks noChangeAspect="1"/>
          </p:cNvSpPr>
          <p:nvPr/>
        </p:nvSpPr>
        <p:spPr>
          <a:xfrm>
            <a:off x="7327661" y="293467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Flowchart: Connector 478">
            <a:extLst>
              <a:ext uri="{FF2B5EF4-FFF2-40B4-BE49-F238E27FC236}">
                <a16:creationId xmlns:a16="http://schemas.microsoft.com/office/drawing/2014/main" id="{AF4CCF02-E51C-14A2-931B-B143FB5559E8}"/>
              </a:ext>
            </a:extLst>
          </p:cNvPr>
          <p:cNvSpPr>
            <a:spLocks noChangeAspect="1"/>
          </p:cNvSpPr>
          <p:nvPr/>
        </p:nvSpPr>
        <p:spPr>
          <a:xfrm>
            <a:off x="7336956" y="2767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3" name="Flowchart: Connector 612">
            <a:extLst>
              <a:ext uri="{FF2B5EF4-FFF2-40B4-BE49-F238E27FC236}">
                <a16:creationId xmlns:a16="http://schemas.microsoft.com/office/drawing/2014/main" id="{B64DC147-2D1E-99B3-3B78-1534D85BA9A6}"/>
              </a:ext>
            </a:extLst>
          </p:cNvPr>
          <p:cNvSpPr>
            <a:spLocks noChangeAspect="1"/>
          </p:cNvSpPr>
          <p:nvPr/>
        </p:nvSpPr>
        <p:spPr>
          <a:xfrm>
            <a:off x="5728890" y="2818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lowchart: Connector 613">
            <a:extLst>
              <a:ext uri="{FF2B5EF4-FFF2-40B4-BE49-F238E27FC236}">
                <a16:creationId xmlns:a16="http://schemas.microsoft.com/office/drawing/2014/main" id="{9905B965-EDA0-BD61-6D2B-77A304D76682}"/>
              </a:ext>
            </a:extLst>
          </p:cNvPr>
          <p:cNvSpPr>
            <a:spLocks noChangeAspect="1"/>
          </p:cNvSpPr>
          <p:nvPr/>
        </p:nvSpPr>
        <p:spPr>
          <a:xfrm>
            <a:off x="5737575" y="29189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5" name="Flowchart: Connector 684">
            <a:extLst>
              <a:ext uri="{FF2B5EF4-FFF2-40B4-BE49-F238E27FC236}">
                <a16:creationId xmlns:a16="http://schemas.microsoft.com/office/drawing/2014/main" id="{6A6625E7-7B14-5BDA-63FD-F1BF0AFC6828}"/>
              </a:ext>
            </a:extLst>
          </p:cNvPr>
          <p:cNvSpPr>
            <a:spLocks noChangeAspect="1"/>
          </p:cNvSpPr>
          <p:nvPr/>
        </p:nvSpPr>
        <p:spPr>
          <a:xfrm>
            <a:off x="7062112" y="28635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lowchart: Connector 694">
            <a:extLst>
              <a:ext uri="{FF2B5EF4-FFF2-40B4-BE49-F238E27FC236}">
                <a16:creationId xmlns:a16="http://schemas.microsoft.com/office/drawing/2014/main" id="{1E737E22-6632-DB9D-2F3E-ACDEDFECD1B3}"/>
              </a:ext>
            </a:extLst>
          </p:cNvPr>
          <p:cNvSpPr>
            <a:spLocks noChangeAspect="1"/>
          </p:cNvSpPr>
          <p:nvPr/>
        </p:nvSpPr>
        <p:spPr>
          <a:xfrm>
            <a:off x="7061315" y="29754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98C9F2B5-4B52-FD05-B397-BDE31BFC8FCF}"/>
              </a:ext>
            </a:extLst>
          </p:cNvPr>
          <p:cNvSpPr>
            <a:spLocks noChangeAspect="1"/>
          </p:cNvSpPr>
          <p:nvPr/>
        </p:nvSpPr>
        <p:spPr>
          <a:xfrm>
            <a:off x="7797806" y="1172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id="{52AFA4FC-158C-D9A3-A330-91191AB20A23}"/>
              </a:ext>
            </a:extLst>
          </p:cNvPr>
          <p:cNvSpPr>
            <a:spLocks noChangeAspect="1"/>
          </p:cNvSpPr>
          <p:nvPr/>
        </p:nvSpPr>
        <p:spPr>
          <a:xfrm>
            <a:off x="7806491" y="12727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id="{0FE70244-2E4A-1B7D-3BBF-86008C60A723}"/>
              </a:ext>
            </a:extLst>
          </p:cNvPr>
          <p:cNvSpPr>
            <a:spLocks noChangeAspect="1"/>
          </p:cNvSpPr>
          <p:nvPr/>
        </p:nvSpPr>
        <p:spPr>
          <a:xfrm>
            <a:off x="7681871" y="1220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id="{A7A8572B-4409-086B-3472-2C8EDF95288C}"/>
              </a:ext>
            </a:extLst>
          </p:cNvPr>
          <p:cNvSpPr>
            <a:spLocks noChangeAspect="1"/>
          </p:cNvSpPr>
          <p:nvPr/>
        </p:nvSpPr>
        <p:spPr>
          <a:xfrm>
            <a:off x="7666630" y="13360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Flowchart: Connector 587">
            <a:extLst>
              <a:ext uri="{FF2B5EF4-FFF2-40B4-BE49-F238E27FC236}">
                <a16:creationId xmlns:a16="http://schemas.microsoft.com/office/drawing/2014/main" id="{FE4C01BA-EE97-4C0F-C634-42F9D17EC72B}"/>
              </a:ext>
            </a:extLst>
          </p:cNvPr>
          <p:cNvSpPr>
            <a:spLocks noChangeAspect="1"/>
          </p:cNvSpPr>
          <p:nvPr/>
        </p:nvSpPr>
        <p:spPr>
          <a:xfrm>
            <a:off x="7551466" y="12676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3" name="Flowchart: Connector 602">
            <a:extLst>
              <a:ext uri="{FF2B5EF4-FFF2-40B4-BE49-F238E27FC236}">
                <a16:creationId xmlns:a16="http://schemas.microsoft.com/office/drawing/2014/main" id="{2375F4F9-F30F-C48F-ECC8-9C9B4FB7CD5C}"/>
              </a:ext>
            </a:extLst>
          </p:cNvPr>
          <p:cNvSpPr>
            <a:spLocks noChangeAspect="1"/>
          </p:cNvSpPr>
          <p:nvPr/>
        </p:nvSpPr>
        <p:spPr>
          <a:xfrm>
            <a:off x="7334576" y="20315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5" name="Flowchart: Connector 664">
            <a:extLst>
              <a:ext uri="{FF2B5EF4-FFF2-40B4-BE49-F238E27FC236}">
                <a16:creationId xmlns:a16="http://schemas.microsoft.com/office/drawing/2014/main" id="{B041507E-1B42-54F9-61AC-40EC4BF1E219}"/>
              </a:ext>
            </a:extLst>
          </p:cNvPr>
          <p:cNvSpPr>
            <a:spLocks noChangeAspect="1"/>
          </p:cNvSpPr>
          <p:nvPr/>
        </p:nvSpPr>
        <p:spPr>
          <a:xfrm>
            <a:off x="7487480" y="205438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3" name="Flowchart: Connector 682">
            <a:extLst>
              <a:ext uri="{FF2B5EF4-FFF2-40B4-BE49-F238E27FC236}">
                <a16:creationId xmlns:a16="http://schemas.microsoft.com/office/drawing/2014/main" id="{C2DA6B48-1724-084E-9F45-2EF37BBBB70C}"/>
              </a:ext>
            </a:extLst>
          </p:cNvPr>
          <p:cNvSpPr>
            <a:spLocks noChangeAspect="1"/>
          </p:cNvSpPr>
          <p:nvPr/>
        </p:nvSpPr>
        <p:spPr>
          <a:xfrm>
            <a:off x="7389152" y="21567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" name="Flowchart: Connector 695">
            <a:extLst>
              <a:ext uri="{FF2B5EF4-FFF2-40B4-BE49-F238E27FC236}">
                <a16:creationId xmlns:a16="http://schemas.microsoft.com/office/drawing/2014/main" id="{B3D81633-9280-DB9E-C452-BAD74550D6D6}"/>
              </a:ext>
            </a:extLst>
          </p:cNvPr>
          <p:cNvSpPr>
            <a:spLocks noChangeAspect="1"/>
          </p:cNvSpPr>
          <p:nvPr/>
        </p:nvSpPr>
        <p:spPr>
          <a:xfrm>
            <a:off x="7233713" y="21290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8" name="Flowchart: Connector 697">
            <a:extLst>
              <a:ext uri="{FF2B5EF4-FFF2-40B4-BE49-F238E27FC236}">
                <a16:creationId xmlns:a16="http://schemas.microsoft.com/office/drawing/2014/main" id="{AFD001D2-D9A3-9FAC-48FF-D5ADDA3A822D}"/>
              </a:ext>
            </a:extLst>
          </p:cNvPr>
          <p:cNvSpPr>
            <a:spLocks noChangeAspect="1"/>
          </p:cNvSpPr>
          <p:nvPr/>
        </p:nvSpPr>
        <p:spPr>
          <a:xfrm>
            <a:off x="7433277" y="195320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0" name="Flowchart: Connector 699">
            <a:extLst>
              <a:ext uri="{FF2B5EF4-FFF2-40B4-BE49-F238E27FC236}">
                <a16:creationId xmlns:a16="http://schemas.microsoft.com/office/drawing/2014/main" id="{A014F302-C3E3-252E-EAD8-2F2A14179065}"/>
              </a:ext>
            </a:extLst>
          </p:cNvPr>
          <p:cNvSpPr>
            <a:spLocks noChangeAspect="1"/>
          </p:cNvSpPr>
          <p:nvPr/>
        </p:nvSpPr>
        <p:spPr>
          <a:xfrm>
            <a:off x="7898555" y="21932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1" name="Flowchart: Connector 700">
            <a:extLst>
              <a:ext uri="{FF2B5EF4-FFF2-40B4-BE49-F238E27FC236}">
                <a16:creationId xmlns:a16="http://schemas.microsoft.com/office/drawing/2014/main" id="{97E6ADEB-C039-3C2B-4099-50AA4C1B44FA}"/>
              </a:ext>
            </a:extLst>
          </p:cNvPr>
          <p:cNvSpPr>
            <a:spLocks noChangeAspect="1"/>
          </p:cNvSpPr>
          <p:nvPr/>
        </p:nvSpPr>
        <p:spPr>
          <a:xfrm>
            <a:off x="7384609" y="14862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2" name="Flowchart: Connector 701">
            <a:extLst>
              <a:ext uri="{FF2B5EF4-FFF2-40B4-BE49-F238E27FC236}">
                <a16:creationId xmlns:a16="http://schemas.microsoft.com/office/drawing/2014/main" id="{0FAD6139-0C3F-8510-B15C-F498583E5D8D}"/>
              </a:ext>
            </a:extLst>
          </p:cNvPr>
          <p:cNvSpPr>
            <a:spLocks noChangeAspect="1"/>
          </p:cNvSpPr>
          <p:nvPr/>
        </p:nvSpPr>
        <p:spPr>
          <a:xfrm>
            <a:off x="7434726" y="158354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3" name="Flowchart: Connector 702">
            <a:extLst>
              <a:ext uri="{FF2B5EF4-FFF2-40B4-BE49-F238E27FC236}">
                <a16:creationId xmlns:a16="http://schemas.microsoft.com/office/drawing/2014/main" id="{5C6A3B2D-E9DC-150F-992F-83A34A8BC7D5}"/>
              </a:ext>
            </a:extLst>
          </p:cNvPr>
          <p:cNvSpPr>
            <a:spLocks noChangeAspect="1"/>
          </p:cNvSpPr>
          <p:nvPr/>
        </p:nvSpPr>
        <p:spPr>
          <a:xfrm>
            <a:off x="5409350" y="36724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4" name="Flowchart: Connector 703">
            <a:extLst>
              <a:ext uri="{FF2B5EF4-FFF2-40B4-BE49-F238E27FC236}">
                <a16:creationId xmlns:a16="http://schemas.microsoft.com/office/drawing/2014/main" id="{AF74E42D-6660-A30F-00C1-939F935484A9}"/>
              </a:ext>
            </a:extLst>
          </p:cNvPr>
          <p:cNvSpPr>
            <a:spLocks noChangeAspect="1"/>
          </p:cNvSpPr>
          <p:nvPr/>
        </p:nvSpPr>
        <p:spPr>
          <a:xfrm>
            <a:off x="5413611" y="37809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5" name="Flowchart: Connector 704">
            <a:extLst>
              <a:ext uri="{FF2B5EF4-FFF2-40B4-BE49-F238E27FC236}">
                <a16:creationId xmlns:a16="http://schemas.microsoft.com/office/drawing/2014/main" id="{4E5464D6-B861-3329-12E0-974F546DE654}"/>
              </a:ext>
            </a:extLst>
          </p:cNvPr>
          <p:cNvSpPr>
            <a:spLocks noChangeAspect="1"/>
          </p:cNvSpPr>
          <p:nvPr/>
        </p:nvSpPr>
        <p:spPr>
          <a:xfrm>
            <a:off x="6470599" y="25320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6" name="Flowchart: Connector 705">
            <a:extLst>
              <a:ext uri="{FF2B5EF4-FFF2-40B4-BE49-F238E27FC236}">
                <a16:creationId xmlns:a16="http://schemas.microsoft.com/office/drawing/2014/main" id="{CCCE330A-450B-FBCB-99C6-189A0CB1BC9A}"/>
              </a:ext>
            </a:extLst>
          </p:cNvPr>
          <p:cNvSpPr>
            <a:spLocks noChangeAspect="1"/>
          </p:cNvSpPr>
          <p:nvPr/>
        </p:nvSpPr>
        <p:spPr>
          <a:xfrm>
            <a:off x="6474860" y="26404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4" name="Flowchart: Connector 713">
            <a:extLst>
              <a:ext uri="{FF2B5EF4-FFF2-40B4-BE49-F238E27FC236}">
                <a16:creationId xmlns:a16="http://schemas.microsoft.com/office/drawing/2014/main" id="{5F22EF4B-5F4C-904E-83DE-7D80A3BFE5C8}"/>
              </a:ext>
            </a:extLst>
          </p:cNvPr>
          <p:cNvSpPr>
            <a:spLocks noChangeAspect="1"/>
          </p:cNvSpPr>
          <p:nvPr/>
        </p:nvSpPr>
        <p:spPr>
          <a:xfrm>
            <a:off x="7981439" y="371651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5" name="Flowchart: Connector 714">
            <a:extLst>
              <a:ext uri="{FF2B5EF4-FFF2-40B4-BE49-F238E27FC236}">
                <a16:creationId xmlns:a16="http://schemas.microsoft.com/office/drawing/2014/main" id="{D64C039B-F544-F96C-65AE-FBD994B2EDC6}"/>
              </a:ext>
            </a:extLst>
          </p:cNvPr>
          <p:cNvSpPr>
            <a:spLocks noChangeAspect="1"/>
          </p:cNvSpPr>
          <p:nvPr/>
        </p:nvSpPr>
        <p:spPr>
          <a:xfrm>
            <a:off x="7841912" y="37020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" name="Flowchart: Connector 715">
            <a:extLst>
              <a:ext uri="{FF2B5EF4-FFF2-40B4-BE49-F238E27FC236}">
                <a16:creationId xmlns:a16="http://schemas.microsoft.com/office/drawing/2014/main" id="{0C39A3AE-815F-BF86-7EC8-4A59A381BE39}"/>
              </a:ext>
            </a:extLst>
          </p:cNvPr>
          <p:cNvSpPr>
            <a:spLocks noChangeAspect="1"/>
          </p:cNvSpPr>
          <p:nvPr/>
        </p:nvSpPr>
        <p:spPr>
          <a:xfrm>
            <a:off x="8134343" y="37393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" name="Flowchart: Connector 716">
            <a:extLst>
              <a:ext uri="{FF2B5EF4-FFF2-40B4-BE49-F238E27FC236}">
                <a16:creationId xmlns:a16="http://schemas.microsoft.com/office/drawing/2014/main" id="{3D9CBF60-9313-6B8A-4473-DD594D923E99}"/>
              </a:ext>
            </a:extLst>
          </p:cNvPr>
          <p:cNvSpPr>
            <a:spLocks noChangeAspect="1"/>
          </p:cNvSpPr>
          <p:nvPr/>
        </p:nvSpPr>
        <p:spPr>
          <a:xfrm>
            <a:off x="8036015" y="38417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" name="Flowchart: Connector 717">
            <a:extLst>
              <a:ext uri="{FF2B5EF4-FFF2-40B4-BE49-F238E27FC236}">
                <a16:creationId xmlns:a16="http://schemas.microsoft.com/office/drawing/2014/main" id="{F7D21B77-B406-B3C2-8B62-ADB0917E5737}"/>
              </a:ext>
            </a:extLst>
          </p:cNvPr>
          <p:cNvSpPr>
            <a:spLocks noChangeAspect="1"/>
          </p:cNvSpPr>
          <p:nvPr/>
        </p:nvSpPr>
        <p:spPr>
          <a:xfrm>
            <a:off x="7935720" y="36003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" name="Flowchart: Connector 718">
            <a:extLst>
              <a:ext uri="{FF2B5EF4-FFF2-40B4-BE49-F238E27FC236}">
                <a16:creationId xmlns:a16="http://schemas.microsoft.com/office/drawing/2014/main" id="{0A23BE93-CA4A-868A-7D9E-EE525D45E598}"/>
              </a:ext>
            </a:extLst>
          </p:cNvPr>
          <p:cNvSpPr>
            <a:spLocks noChangeAspect="1"/>
          </p:cNvSpPr>
          <p:nvPr/>
        </p:nvSpPr>
        <p:spPr>
          <a:xfrm>
            <a:off x="8080140" y="36381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" name="Flowchart: Connector 719">
            <a:extLst>
              <a:ext uri="{FF2B5EF4-FFF2-40B4-BE49-F238E27FC236}">
                <a16:creationId xmlns:a16="http://schemas.microsoft.com/office/drawing/2014/main" id="{51DAFB3F-A805-0866-DCB0-51BAFAC4E023}"/>
              </a:ext>
            </a:extLst>
          </p:cNvPr>
          <p:cNvSpPr>
            <a:spLocks noChangeAspect="1"/>
          </p:cNvSpPr>
          <p:nvPr/>
        </p:nvSpPr>
        <p:spPr>
          <a:xfrm>
            <a:off x="7946420" y="39301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3" name="Flowchart: Connector 722">
            <a:extLst>
              <a:ext uri="{FF2B5EF4-FFF2-40B4-BE49-F238E27FC236}">
                <a16:creationId xmlns:a16="http://schemas.microsoft.com/office/drawing/2014/main" id="{01C70C5C-89EB-2206-7589-BCAEE619FF1C}"/>
              </a:ext>
            </a:extLst>
          </p:cNvPr>
          <p:cNvSpPr>
            <a:spLocks noChangeAspect="1"/>
          </p:cNvSpPr>
          <p:nvPr/>
        </p:nvSpPr>
        <p:spPr>
          <a:xfrm>
            <a:off x="5411947" y="172967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5" name="Flowchart: Connector 724">
            <a:extLst>
              <a:ext uri="{FF2B5EF4-FFF2-40B4-BE49-F238E27FC236}">
                <a16:creationId xmlns:a16="http://schemas.microsoft.com/office/drawing/2014/main" id="{2E876603-0313-03C7-E4E0-A13C1AA9A110}"/>
              </a:ext>
            </a:extLst>
          </p:cNvPr>
          <p:cNvSpPr>
            <a:spLocks noChangeAspect="1"/>
          </p:cNvSpPr>
          <p:nvPr/>
        </p:nvSpPr>
        <p:spPr>
          <a:xfrm>
            <a:off x="7685496" y="367273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6" name="Flowchart: Connector 725">
            <a:extLst>
              <a:ext uri="{FF2B5EF4-FFF2-40B4-BE49-F238E27FC236}">
                <a16:creationId xmlns:a16="http://schemas.microsoft.com/office/drawing/2014/main" id="{E3FE3EBF-AEDF-C3F6-4FC5-4B99C18CAB70}"/>
              </a:ext>
            </a:extLst>
          </p:cNvPr>
          <p:cNvSpPr>
            <a:spLocks noChangeAspect="1"/>
          </p:cNvSpPr>
          <p:nvPr/>
        </p:nvSpPr>
        <p:spPr>
          <a:xfrm>
            <a:off x="7740072" y="37979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7" name="Flowchart: Connector 726">
            <a:extLst>
              <a:ext uri="{FF2B5EF4-FFF2-40B4-BE49-F238E27FC236}">
                <a16:creationId xmlns:a16="http://schemas.microsoft.com/office/drawing/2014/main" id="{0F031400-121C-8099-79FA-48A167D3970E}"/>
              </a:ext>
            </a:extLst>
          </p:cNvPr>
          <p:cNvSpPr>
            <a:spLocks noChangeAspect="1"/>
          </p:cNvSpPr>
          <p:nvPr/>
        </p:nvSpPr>
        <p:spPr>
          <a:xfrm>
            <a:off x="7784197" y="359441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8" name="Flowchart: Connector 727">
            <a:extLst>
              <a:ext uri="{FF2B5EF4-FFF2-40B4-BE49-F238E27FC236}">
                <a16:creationId xmlns:a16="http://schemas.microsoft.com/office/drawing/2014/main" id="{B92CC98F-9344-F909-ADE5-5DC7DA913416}"/>
              </a:ext>
            </a:extLst>
          </p:cNvPr>
          <p:cNvSpPr>
            <a:spLocks noChangeAspect="1"/>
          </p:cNvSpPr>
          <p:nvPr/>
        </p:nvSpPr>
        <p:spPr>
          <a:xfrm>
            <a:off x="7874372" y="348326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9" name="Flowchart: Connector 728">
            <a:extLst>
              <a:ext uri="{FF2B5EF4-FFF2-40B4-BE49-F238E27FC236}">
                <a16:creationId xmlns:a16="http://schemas.microsoft.com/office/drawing/2014/main" id="{FE473139-C780-7657-0259-3B77815AD120}"/>
              </a:ext>
            </a:extLst>
          </p:cNvPr>
          <p:cNvSpPr>
            <a:spLocks noChangeAspect="1"/>
          </p:cNvSpPr>
          <p:nvPr/>
        </p:nvSpPr>
        <p:spPr>
          <a:xfrm>
            <a:off x="7311412" y="4130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0" name="Flowchart: Connector 729">
            <a:extLst>
              <a:ext uri="{FF2B5EF4-FFF2-40B4-BE49-F238E27FC236}">
                <a16:creationId xmlns:a16="http://schemas.microsoft.com/office/drawing/2014/main" id="{2F4A97D7-8510-A1F1-50A1-EF14EC7CB1B8}"/>
              </a:ext>
            </a:extLst>
          </p:cNvPr>
          <p:cNvSpPr>
            <a:spLocks noChangeAspect="1"/>
          </p:cNvSpPr>
          <p:nvPr/>
        </p:nvSpPr>
        <p:spPr>
          <a:xfrm>
            <a:off x="7186792" y="40779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1" name="Flowchart: Connector 730">
            <a:extLst>
              <a:ext uri="{FF2B5EF4-FFF2-40B4-BE49-F238E27FC236}">
                <a16:creationId xmlns:a16="http://schemas.microsoft.com/office/drawing/2014/main" id="{042E5AF3-DBFF-75B3-D9DD-FDED9B95AD99}"/>
              </a:ext>
            </a:extLst>
          </p:cNvPr>
          <p:cNvSpPr>
            <a:spLocks noChangeAspect="1"/>
          </p:cNvSpPr>
          <p:nvPr/>
        </p:nvSpPr>
        <p:spPr>
          <a:xfrm>
            <a:off x="7171551" y="4194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2" name="Flowchart: Connector 731">
            <a:extLst>
              <a:ext uri="{FF2B5EF4-FFF2-40B4-BE49-F238E27FC236}">
                <a16:creationId xmlns:a16="http://schemas.microsoft.com/office/drawing/2014/main" id="{4EE533BC-C385-E4E0-28BF-BB13EEE79A8A}"/>
              </a:ext>
            </a:extLst>
          </p:cNvPr>
          <p:cNvSpPr>
            <a:spLocks noChangeAspect="1"/>
          </p:cNvSpPr>
          <p:nvPr/>
        </p:nvSpPr>
        <p:spPr>
          <a:xfrm>
            <a:off x="7056387" y="4125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3" name="Flowchart: Connector 732">
            <a:extLst>
              <a:ext uri="{FF2B5EF4-FFF2-40B4-BE49-F238E27FC236}">
                <a16:creationId xmlns:a16="http://schemas.microsoft.com/office/drawing/2014/main" id="{3DEB5BA6-AFD7-9388-A1B1-1C0FCBD9D107}"/>
              </a:ext>
            </a:extLst>
          </p:cNvPr>
          <p:cNvSpPr>
            <a:spLocks noChangeAspect="1"/>
          </p:cNvSpPr>
          <p:nvPr/>
        </p:nvSpPr>
        <p:spPr>
          <a:xfrm>
            <a:off x="6921231" y="4387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lowchart: Connector 733">
            <a:extLst>
              <a:ext uri="{FF2B5EF4-FFF2-40B4-BE49-F238E27FC236}">
                <a16:creationId xmlns:a16="http://schemas.microsoft.com/office/drawing/2014/main" id="{6899F84D-0322-9324-3C24-E6ADD409CECD}"/>
              </a:ext>
            </a:extLst>
          </p:cNvPr>
          <p:cNvSpPr>
            <a:spLocks noChangeAspect="1"/>
          </p:cNvSpPr>
          <p:nvPr/>
        </p:nvSpPr>
        <p:spPr>
          <a:xfrm>
            <a:off x="6929622" y="45000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Flowchart: Connector 734">
            <a:extLst>
              <a:ext uri="{FF2B5EF4-FFF2-40B4-BE49-F238E27FC236}">
                <a16:creationId xmlns:a16="http://schemas.microsoft.com/office/drawing/2014/main" id="{FC2EE67C-6AAD-AA34-E0AE-76DAA408E6D5}"/>
              </a:ext>
            </a:extLst>
          </p:cNvPr>
          <p:cNvSpPr>
            <a:spLocks noChangeAspect="1"/>
          </p:cNvSpPr>
          <p:nvPr/>
        </p:nvSpPr>
        <p:spPr>
          <a:xfrm>
            <a:off x="6797903" y="4429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Flowchart: Connector 735">
            <a:extLst>
              <a:ext uri="{FF2B5EF4-FFF2-40B4-BE49-F238E27FC236}">
                <a16:creationId xmlns:a16="http://schemas.microsoft.com/office/drawing/2014/main" id="{7989E7D8-A94A-ED22-4992-659A1E96E157}"/>
              </a:ext>
            </a:extLst>
          </p:cNvPr>
          <p:cNvSpPr>
            <a:spLocks noChangeAspect="1"/>
          </p:cNvSpPr>
          <p:nvPr/>
        </p:nvSpPr>
        <p:spPr>
          <a:xfrm>
            <a:off x="6790055" y="45511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Flowchart: Connector 736">
            <a:extLst>
              <a:ext uri="{FF2B5EF4-FFF2-40B4-BE49-F238E27FC236}">
                <a16:creationId xmlns:a16="http://schemas.microsoft.com/office/drawing/2014/main" id="{49EFEBBE-7F85-BFBA-9655-AF8E271C6A27}"/>
              </a:ext>
            </a:extLst>
          </p:cNvPr>
          <p:cNvSpPr>
            <a:spLocks noChangeAspect="1"/>
          </p:cNvSpPr>
          <p:nvPr/>
        </p:nvSpPr>
        <p:spPr>
          <a:xfrm>
            <a:off x="6674891" y="44827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8" name="Flowchart: Connector 737">
            <a:extLst>
              <a:ext uri="{FF2B5EF4-FFF2-40B4-BE49-F238E27FC236}">
                <a16:creationId xmlns:a16="http://schemas.microsoft.com/office/drawing/2014/main" id="{30E698E9-72CE-166A-0394-2D44F40F4519}"/>
              </a:ext>
            </a:extLst>
          </p:cNvPr>
          <p:cNvSpPr>
            <a:spLocks noChangeAspect="1"/>
          </p:cNvSpPr>
          <p:nvPr/>
        </p:nvSpPr>
        <p:spPr>
          <a:xfrm>
            <a:off x="7057524" y="45950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lowchart: Connector 738">
            <a:extLst>
              <a:ext uri="{FF2B5EF4-FFF2-40B4-BE49-F238E27FC236}">
                <a16:creationId xmlns:a16="http://schemas.microsoft.com/office/drawing/2014/main" id="{B69F1476-F9BE-986F-1825-F73F94EBD7D9}"/>
              </a:ext>
            </a:extLst>
          </p:cNvPr>
          <p:cNvSpPr>
            <a:spLocks noChangeAspect="1"/>
          </p:cNvSpPr>
          <p:nvPr/>
        </p:nvSpPr>
        <p:spPr>
          <a:xfrm>
            <a:off x="7177242" y="46533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lowchart: Connector 739">
            <a:extLst>
              <a:ext uri="{FF2B5EF4-FFF2-40B4-BE49-F238E27FC236}">
                <a16:creationId xmlns:a16="http://schemas.microsoft.com/office/drawing/2014/main" id="{D59DF758-DBCF-3FD0-AE8F-DBAE9DBE1EF0}"/>
              </a:ext>
            </a:extLst>
          </p:cNvPr>
          <p:cNvSpPr>
            <a:spLocks noChangeAspect="1"/>
          </p:cNvSpPr>
          <p:nvPr/>
        </p:nvSpPr>
        <p:spPr>
          <a:xfrm>
            <a:off x="7178970" y="47701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1" name="Flowchart: Connector 740">
            <a:extLst>
              <a:ext uri="{FF2B5EF4-FFF2-40B4-BE49-F238E27FC236}">
                <a16:creationId xmlns:a16="http://schemas.microsoft.com/office/drawing/2014/main" id="{0BE57DEA-70C6-B056-472E-DB3FA76F9C1D}"/>
              </a:ext>
            </a:extLst>
          </p:cNvPr>
          <p:cNvSpPr>
            <a:spLocks noChangeAspect="1"/>
          </p:cNvSpPr>
          <p:nvPr/>
        </p:nvSpPr>
        <p:spPr>
          <a:xfrm>
            <a:off x="7056727" y="4706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2" name="Flowchart: Connector 741">
            <a:extLst>
              <a:ext uri="{FF2B5EF4-FFF2-40B4-BE49-F238E27FC236}">
                <a16:creationId xmlns:a16="http://schemas.microsoft.com/office/drawing/2014/main" id="{AEE7688C-50BF-14F3-1598-79DFB6D9D941}"/>
              </a:ext>
            </a:extLst>
          </p:cNvPr>
          <p:cNvSpPr>
            <a:spLocks noChangeAspect="1"/>
          </p:cNvSpPr>
          <p:nvPr/>
        </p:nvSpPr>
        <p:spPr>
          <a:xfrm>
            <a:off x="7053287" y="48394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3" name="Flowchart: Connector 742">
            <a:extLst>
              <a:ext uri="{FF2B5EF4-FFF2-40B4-BE49-F238E27FC236}">
                <a16:creationId xmlns:a16="http://schemas.microsoft.com/office/drawing/2014/main" id="{0999EAB3-2AE4-3168-0E69-804041BB5782}"/>
              </a:ext>
            </a:extLst>
          </p:cNvPr>
          <p:cNvSpPr>
            <a:spLocks noChangeAspect="1"/>
          </p:cNvSpPr>
          <p:nvPr/>
        </p:nvSpPr>
        <p:spPr>
          <a:xfrm>
            <a:off x="7998518" y="46125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4" name="Flowchart: Connector 743">
            <a:extLst>
              <a:ext uri="{FF2B5EF4-FFF2-40B4-BE49-F238E27FC236}">
                <a16:creationId xmlns:a16="http://schemas.microsoft.com/office/drawing/2014/main" id="{330BB8AE-8863-0E23-B2D9-87E1C3DA0B7E}"/>
              </a:ext>
            </a:extLst>
          </p:cNvPr>
          <p:cNvSpPr>
            <a:spLocks noChangeAspect="1"/>
          </p:cNvSpPr>
          <p:nvPr/>
        </p:nvSpPr>
        <p:spPr>
          <a:xfrm>
            <a:off x="7858991" y="45981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5" name="Flowchart: Connector 744">
            <a:extLst>
              <a:ext uri="{FF2B5EF4-FFF2-40B4-BE49-F238E27FC236}">
                <a16:creationId xmlns:a16="http://schemas.microsoft.com/office/drawing/2014/main" id="{A6D870CD-A2E2-B97B-BB47-721E5598B505}"/>
              </a:ext>
            </a:extLst>
          </p:cNvPr>
          <p:cNvSpPr>
            <a:spLocks noChangeAspect="1"/>
          </p:cNvSpPr>
          <p:nvPr/>
        </p:nvSpPr>
        <p:spPr>
          <a:xfrm>
            <a:off x="8151422" y="46354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6" name="Flowchart: Connector 745">
            <a:extLst>
              <a:ext uri="{FF2B5EF4-FFF2-40B4-BE49-F238E27FC236}">
                <a16:creationId xmlns:a16="http://schemas.microsoft.com/office/drawing/2014/main" id="{6617D0EF-141B-7D0C-1A41-EC74609DDBC7}"/>
              </a:ext>
            </a:extLst>
          </p:cNvPr>
          <p:cNvSpPr>
            <a:spLocks noChangeAspect="1"/>
          </p:cNvSpPr>
          <p:nvPr/>
        </p:nvSpPr>
        <p:spPr>
          <a:xfrm>
            <a:off x="8053094" y="47378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" name="Flowchart: Connector 746">
            <a:extLst>
              <a:ext uri="{FF2B5EF4-FFF2-40B4-BE49-F238E27FC236}">
                <a16:creationId xmlns:a16="http://schemas.microsoft.com/office/drawing/2014/main" id="{4E317E45-9187-8DAB-0626-FEFDFD4B0F1F}"/>
              </a:ext>
            </a:extLst>
          </p:cNvPr>
          <p:cNvSpPr>
            <a:spLocks noChangeAspect="1"/>
          </p:cNvSpPr>
          <p:nvPr/>
        </p:nvSpPr>
        <p:spPr>
          <a:xfrm>
            <a:off x="7897655" y="47100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8" name="Flowchart: Connector 747">
            <a:extLst>
              <a:ext uri="{FF2B5EF4-FFF2-40B4-BE49-F238E27FC236}">
                <a16:creationId xmlns:a16="http://schemas.microsoft.com/office/drawing/2014/main" id="{07625FFA-F27C-16B5-C7FC-30EE3808D09C}"/>
              </a:ext>
            </a:extLst>
          </p:cNvPr>
          <p:cNvSpPr>
            <a:spLocks noChangeAspect="1"/>
          </p:cNvSpPr>
          <p:nvPr/>
        </p:nvSpPr>
        <p:spPr>
          <a:xfrm>
            <a:off x="7952799" y="44963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9" name="Flowchart: Connector 748">
            <a:extLst>
              <a:ext uri="{FF2B5EF4-FFF2-40B4-BE49-F238E27FC236}">
                <a16:creationId xmlns:a16="http://schemas.microsoft.com/office/drawing/2014/main" id="{BAEA3AC3-D4B5-2B30-05B6-A012005B7902}"/>
              </a:ext>
            </a:extLst>
          </p:cNvPr>
          <p:cNvSpPr>
            <a:spLocks noChangeAspect="1"/>
          </p:cNvSpPr>
          <p:nvPr/>
        </p:nvSpPr>
        <p:spPr>
          <a:xfrm>
            <a:off x="8097219" y="45342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0" name="Flowchart: Connector 749">
            <a:extLst>
              <a:ext uri="{FF2B5EF4-FFF2-40B4-BE49-F238E27FC236}">
                <a16:creationId xmlns:a16="http://schemas.microsoft.com/office/drawing/2014/main" id="{C0E2B13D-5D1C-A87C-460D-11C2AD3B55D7}"/>
              </a:ext>
            </a:extLst>
          </p:cNvPr>
          <p:cNvSpPr>
            <a:spLocks noChangeAspect="1"/>
          </p:cNvSpPr>
          <p:nvPr/>
        </p:nvSpPr>
        <p:spPr>
          <a:xfrm>
            <a:off x="8253219" y="39724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lowchart: Connector 750">
            <a:extLst>
              <a:ext uri="{FF2B5EF4-FFF2-40B4-BE49-F238E27FC236}">
                <a16:creationId xmlns:a16="http://schemas.microsoft.com/office/drawing/2014/main" id="{2EAAAAB7-F770-E1E4-966C-4E412038B9A7}"/>
              </a:ext>
            </a:extLst>
          </p:cNvPr>
          <p:cNvSpPr>
            <a:spLocks noChangeAspect="1"/>
          </p:cNvSpPr>
          <p:nvPr/>
        </p:nvSpPr>
        <p:spPr>
          <a:xfrm>
            <a:off x="8252422" y="40843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2" name="Flowchart: Connector 751">
            <a:extLst>
              <a:ext uri="{FF2B5EF4-FFF2-40B4-BE49-F238E27FC236}">
                <a16:creationId xmlns:a16="http://schemas.microsoft.com/office/drawing/2014/main" id="{15A56DEF-EA48-2748-4B06-18CDC1FACA89}"/>
              </a:ext>
            </a:extLst>
          </p:cNvPr>
          <p:cNvSpPr>
            <a:spLocks noChangeAspect="1"/>
          </p:cNvSpPr>
          <p:nvPr/>
        </p:nvSpPr>
        <p:spPr>
          <a:xfrm>
            <a:off x="8237181" y="4200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3" name="Flowchart: Connector 752">
            <a:extLst>
              <a:ext uri="{FF2B5EF4-FFF2-40B4-BE49-F238E27FC236}">
                <a16:creationId xmlns:a16="http://schemas.microsoft.com/office/drawing/2014/main" id="{573E8D17-3332-1138-49DC-01F2A87BB263}"/>
              </a:ext>
            </a:extLst>
          </p:cNvPr>
          <p:cNvSpPr>
            <a:spLocks noChangeAspect="1"/>
          </p:cNvSpPr>
          <p:nvPr/>
        </p:nvSpPr>
        <p:spPr>
          <a:xfrm>
            <a:off x="6290826" y="3752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5" name="Flowchart: Connector 754">
            <a:extLst>
              <a:ext uri="{FF2B5EF4-FFF2-40B4-BE49-F238E27FC236}">
                <a16:creationId xmlns:a16="http://schemas.microsoft.com/office/drawing/2014/main" id="{DEDD1A61-7E79-24EC-A9D6-B685CEC79B02}"/>
              </a:ext>
            </a:extLst>
          </p:cNvPr>
          <p:cNvSpPr>
            <a:spLocks noChangeAspect="1"/>
          </p:cNvSpPr>
          <p:nvPr/>
        </p:nvSpPr>
        <p:spPr>
          <a:xfrm>
            <a:off x="6443730" y="377585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6" name="Flowchart: Connector 755">
            <a:extLst>
              <a:ext uri="{FF2B5EF4-FFF2-40B4-BE49-F238E27FC236}">
                <a16:creationId xmlns:a16="http://schemas.microsoft.com/office/drawing/2014/main" id="{FD8FD03B-529D-B924-078B-BB568ADD9A38}"/>
              </a:ext>
            </a:extLst>
          </p:cNvPr>
          <p:cNvSpPr>
            <a:spLocks noChangeAspect="1"/>
          </p:cNvSpPr>
          <p:nvPr/>
        </p:nvSpPr>
        <p:spPr>
          <a:xfrm>
            <a:off x="6345402" y="38782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9" name="Flowchart: Connector 758">
            <a:extLst>
              <a:ext uri="{FF2B5EF4-FFF2-40B4-BE49-F238E27FC236}">
                <a16:creationId xmlns:a16="http://schemas.microsoft.com/office/drawing/2014/main" id="{5FF8FD38-A99C-1AC6-D8B3-9619C27AA738}"/>
              </a:ext>
            </a:extLst>
          </p:cNvPr>
          <p:cNvSpPr>
            <a:spLocks noChangeAspect="1"/>
          </p:cNvSpPr>
          <p:nvPr/>
        </p:nvSpPr>
        <p:spPr>
          <a:xfrm>
            <a:off x="6389527" y="367467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0" name="Flowchart: Connector 759">
            <a:extLst>
              <a:ext uri="{FF2B5EF4-FFF2-40B4-BE49-F238E27FC236}">
                <a16:creationId xmlns:a16="http://schemas.microsoft.com/office/drawing/2014/main" id="{2270C054-8C3C-794F-290A-5BD001741254}"/>
              </a:ext>
            </a:extLst>
          </p:cNvPr>
          <p:cNvSpPr>
            <a:spLocks noChangeAspect="1"/>
          </p:cNvSpPr>
          <p:nvPr/>
        </p:nvSpPr>
        <p:spPr>
          <a:xfrm>
            <a:off x="7982937" y="5216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1" name="Flowchart: Connector 760">
            <a:extLst>
              <a:ext uri="{FF2B5EF4-FFF2-40B4-BE49-F238E27FC236}">
                <a16:creationId xmlns:a16="http://schemas.microsoft.com/office/drawing/2014/main" id="{F0BFAD2D-AFF8-3F30-39C1-14B98B6428D8}"/>
              </a:ext>
            </a:extLst>
          </p:cNvPr>
          <p:cNvSpPr>
            <a:spLocks noChangeAspect="1"/>
          </p:cNvSpPr>
          <p:nvPr/>
        </p:nvSpPr>
        <p:spPr>
          <a:xfrm>
            <a:off x="7839033" y="52165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2" name="Flowchart: Connector 761">
            <a:extLst>
              <a:ext uri="{FF2B5EF4-FFF2-40B4-BE49-F238E27FC236}">
                <a16:creationId xmlns:a16="http://schemas.microsoft.com/office/drawing/2014/main" id="{F0DBD542-AF7A-2C4D-5A28-0D923CF527FC}"/>
              </a:ext>
            </a:extLst>
          </p:cNvPr>
          <p:cNvSpPr>
            <a:spLocks noChangeAspect="1"/>
          </p:cNvSpPr>
          <p:nvPr/>
        </p:nvSpPr>
        <p:spPr>
          <a:xfrm>
            <a:off x="8135841" y="52394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3" name="Flowchart: Connector 762">
            <a:extLst>
              <a:ext uri="{FF2B5EF4-FFF2-40B4-BE49-F238E27FC236}">
                <a16:creationId xmlns:a16="http://schemas.microsoft.com/office/drawing/2014/main" id="{8ED74DE2-5430-66B0-2F1A-6335A0EDDF2B}"/>
              </a:ext>
            </a:extLst>
          </p:cNvPr>
          <p:cNvSpPr>
            <a:spLocks noChangeAspect="1"/>
          </p:cNvSpPr>
          <p:nvPr/>
        </p:nvSpPr>
        <p:spPr>
          <a:xfrm>
            <a:off x="8042434" y="53552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4" name="Flowchart: Connector 763">
            <a:extLst>
              <a:ext uri="{FF2B5EF4-FFF2-40B4-BE49-F238E27FC236}">
                <a16:creationId xmlns:a16="http://schemas.microsoft.com/office/drawing/2014/main" id="{7BDB6488-E6BE-ECB7-C40D-27575526F4D4}"/>
              </a:ext>
            </a:extLst>
          </p:cNvPr>
          <p:cNvSpPr>
            <a:spLocks noChangeAspect="1"/>
          </p:cNvSpPr>
          <p:nvPr/>
        </p:nvSpPr>
        <p:spPr>
          <a:xfrm>
            <a:off x="7891440" y="53324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5" name="Flowchart: Connector 764">
            <a:extLst>
              <a:ext uri="{FF2B5EF4-FFF2-40B4-BE49-F238E27FC236}">
                <a16:creationId xmlns:a16="http://schemas.microsoft.com/office/drawing/2014/main" id="{5F96C85D-B8FC-E18D-A135-4BF44987AAC1}"/>
              </a:ext>
            </a:extLst>
          </p:cNvPr>
          <p:cNvSpPr>
            <a:spLocks noChangeAspect="1"/>
          </p:cNvSpPr>
          <p:nvPr/>
        </p:nvSpPr>
        <p:spPr>
          <a:xfrm>
            <a:off x="7937218" y="51003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6" name="Flowchart: Connector 765">
            <a:extLst>
              <a:ext uri="{FF2B5EF4-FFF2-40B4-BE49-F238E27FC236}">
                <a16:creationId xmlns:a16="http://schemas.microsoft.com/office/drawing/2014/main" id="{42FFEE59-559A-82C1-556B-56C4C4BC1D22}"/>
              </a:ext>
            </a:extLst>
          </p:cNvPr>
          <p:cNvSpPr>
            <a:spLocks noChangeAspect="1"/>
          </p:cNvSpPr>
          <p:nvPr/>
        </p:nvSpPr>
        <p:spPr>
          <a:xfrm>
            <a:off x="8081638" y="51382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7" name="Flowchart: Connector 766">
            <a:extLst>
              <a:ext uri="{FF2B5EF4-FFF2-40B4-BE49-F238E27FC236}">
                <a16:creationId xmlns:a16="http://schemas.microsoft.com/office/drawing/2014/main" id="{9AF5B8F5-C29D-B445-92D0-2F8E08C3D08E}"/>
              </a:ext>
            </a:extLst>
          </p:cNvPr>
          <p:cNvSpPr>
            <a:spLocks noChangeAspect="1"/>
          </p:cNvSpPr>
          <p:nvPr/>
        </p:nvSpPr>
        <p:spPr>
          <a:xfrm>
            <a:off x="4949413" y="47706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lowchart: Connector 767">
            <a:extLst>
              <a:ext uri="{FF2B5EF4-FFF2-40B4-BE49-F238E27FC236}">
                <a16:creationId xmlns:a16="http://schemas.microsoft.com/office/drawing/2014/main" id="{6470254E-AB3E-3177-FD76-BF51FC27B95F}"/>
              </a:ext>
            </a:extLst>
          </p:cNvPr>
          <p:cNvSpPr>
            <a:spLocks noChangeAspect="1"/>
          </p:cNvSpPr>
          <p:nvPr/>
        </p:nvSpPr>
        <p:spPr>
          <a:xfrm>
            <a:off x="5064551" y="48344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lowchart: Connector 769">
            <a:extLst>
              <a:ext uri="{FF2B5EF4-FFF2-40B4-BE49-F238E27FC236}">
                <a16:creationId xmlns:a16="http://schemas.microsoft.com/office/drawing/2014/main" id="{74650126-5BE5-D7DF-241A-28F19FFABFDE}"/>
              </a:ext>
            </a:extLst>
          </p:cNvPr>
          <p:cNvSpPr>
            <a:spLocks noChangeAspect="1"/>
          </p:cNvSpPr>
          <p:nvPr/>
        </p:nvSpPr>
        <p:spPr>
          <a:xfrm>
            <a:off x="4948616" y="48825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1" name="Flowchart: Connector 770">
            <a:extLst>
              <a:ext uri="{FF2B5EF4-FFF2-40B4-BE49-F238E27FC236}">
                <a16:creationId xmlns:a16="http://schemas.microsoft.com/office/drawing/2014/main" id="{8DEC2B99-9B84-0FE6-5B35-144F64F2977D}"/>
              </a:ext>
            </a:extLst>
          </p:cNvPr>
          <p:cNvSpPr>
            <a:spLocks noChangeAspect="1"/>
          </p:cNvSpPr>
          <p:nvPr/>
        </p:nvSpPr>
        <p:spPr>
          <a:xfrm>
            <a:off x="4952887" y="50267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" name="Flowchart: Connector 771">
            <a:extLst>
              <a:ext uri="{FF2B5EF4-FFF2-40B4-BE49-F238E27FC236}">
                <a16:creationId xmlns:a16="http://schemas.microsoft.com/office/drawing/2014/main" id="{F45ECE91-9F66-37CE-4BB7-4AB76D46331F}"/>
              </a:ext>
            </a:extLst>
          </p:cNvPr>
          <p:cNvSpPr>
            <a:spLocks noChangeAspect="1"/>
          </p:cNvSpPr>
          <p:nvPr/>
        </p:nvSpPr>
        <p:spPr>
          <a:xfrm>
            <a:off x="4804786" y="48122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3" name="Flowchart: Connector 772">
            <a:extLst>
              <a:ext uri="{FF2B5EF4-FFF2-40B4-BE49-F238E27FC236}">
                <a16:creationId xmlns:a16="http://schemas.microsoft.com/office/drawing/2014/main" id="{9F855D3B-28EF-A2CE-4025-BF237E6C20DF}"/>
              </a:ext>
            </a:extLst>
          </p:cNvPr>
          <p:cNvSpPr>
            <a:spLocks noChangeAspect="1"/>
          </p:cNvSpPr>
          <p:nvPr/>
        </p:nvSpPr>
        <p:spPr>
          <a:xfrm>
            <a:off x="4808408" y="49519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" name="Flowchart: Connector 773">
            <a:extLst>
              <a:ext uri="{FF2B5EF4-FFF2-40B4-BE49-F238E27FC236}">
                <a16:creationId xmlns:a16="http://schemas.microsoft.com/office/drawing/2014/main" id="{F0D46CCF-F26F-7525-5DC9-38D33CEDA3DD}"/>
              </a:ext>
            </a:extLst>
          </p:cNvPr>
          <p:cNvSpPr>
            <a:spLocks noChangeAspect="1"/>
          </p:cNvSpPr>
          <p:nvPr/>
        </p:nvSpPr>
        <p:spPr>
          <a:xfrm>
            <a:off x="5904681" y="494533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5" name="Flowchart: Connector 774">
            <a:extLst>
              <a:ext uri="{FF2B5EF4-FFF2-40B4-BE49-F238E27FC236}">
                <a16:creationId xmlns:a16="http://schemas.microsoft.com/office/drawing/2014/main" id="{11D2993F-40DA-C0B9-959B-87B6A35461C3}"/>
              </a:ext>
            </a:extLst>
          </p:cNvPr>
          <p:cNvSpPr>
            <a:spLocks noChangeAspect="1"/>
          </p:cNvSpPr>
          <p:nvPr/>
        </p:nvSpPr>
        <p:spPr>
          <a:xfrm>
            <a:off x="5761458" y="488514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6" name="Flowchart: Connector 775">
            <a:extLst>
              <a:ext uri="{FF2B5EF4-FFF2-40B4-BE49-F238E27FC236}">
                <a16:creationId xmlns:a16="http://schemas.microsoft.com/office/drawing/2014/main" id="{78A1399B-9BE1-A575-F5A6-9E34A5A6EB67}"/>
              </a:ext>
            </a:extLst>
          </p:cNvPr>
          <p:cNvSpPr>
            <a:spLocks noChangeAspect="1"/>
          </p:cNvSpPr>
          <p:nvPr/>
        </p:nvSpPr>
        <p:spPr>
          <a:xfrm>
            <a:off x="6054839" y="49355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7" name="Flowchart: Connector 776">
            <a:extLst>
              <a:ext uri="{FF2B5EF4-FFF2-40B4-BE49-F238E27FC236}">
                <a16:creationId xmlns:a16="http://schemas.microsoft.com/office/drawing/2014/main" id="{3E9FA48A-B2A1-4727-FD03-291F8E072ADB}"/>
              </a:ext>
            </a:extLst>
          </p:cNvPr>
          <p:cNvSpPr>
            <a:spLocks noChangeAspect="1"/>
          </p:cNvSpPr>
          <p:nvPr/>
        </p:nvSpPr>
        <p:spPr>
          <a:xfrm>
            <a:off x="5975901" y="505150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8" name="Flowchart: Connector 777">
            <a:extLst>
              <a:ext uri="{FF2B5EF4-FFF2-40B4-BE49-F238E27FC236}">
                <a16:creationId xmlns:a16="http://schemas.microsoft.com/office/drawing/2014/main" id="{8E6D3AB4-B5A3-4257-FF88-F220DD380098}"/>
              </a:ext>
            </a:extLst>
          </p:cNvPr>
          <p:cNvSpPr>
            <a:spLocks noChangeAspect="1"/>
          </p:cNvSpPr>
          <p:nvPr/>
        </p:nvSpPr>
        <p:spPr>
          <a:xfrm>
            <a:off x="7408515" y="494568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9" name="Flowchart: Connector 778">
            <a:extLst>
              <a:ext uri="{FF2B5EF4-FFF2-40B4-BE49-F238E27FC236}">
                <a16:creationId xmlns:a16="http://schemas.microsoft.com/office/drawing/2014/main" id="{9BABFC6F-9EE5-4CD3-D610-42E25DCE33D4}"/>
              </a:ext>
            </a:extLst>
          </p:cNvPr>
          <p:cNvSpPr>
            <a:spLocks noChangeAspect="1"/>
          </p:cNvSpPr>
          <p:nvPr/>
        </p:nvSpPr>
        <p:spPr>
          <a:xfrm>
            <a:off x="5866601" y="47944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0" name="Flowchart: Connector 779">
            <a:extLst>
              <a:ext uri="{FF2B5EF4-FFF2-40B4-BE49-F238E27FC236}">
                <a16:creationId xmlns:a16="http://schemas.microsoft.com/office/drawing/2014/main" id="{F9246517-F93C-B95B-BC38-46539707E57E}"/>
              </a:ext>
            </a:extLst>
          </p:cNvPr>
          <p:cNvSpPr>
            <a:spLocks noChangeAspect="1"/>
          </p:cNvSpPr>
          <p:nvPr/>
        </p:nvSpPr>
        <p:spPr>
          <a:xfrm>
            <a:off x="6000636" y="483432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1" name="Flowchart: Connector 780">
            <a:extLst>
              <a:ext uri="{FF2B5EF4-FFF2-40B4-BE49-F238E27FC236}">
                <a16:creationId xmlns:a16="http://schemas.microsoft.com/office/drawing/2014/main" id="{6E77AA60-85A9-5581-47C7-08024FA1B3A0}"/>
              </a:ext>
            </a:extLst>
          </p:cNvPr>
          <p:cNvSpPr>
            <a:spLocks noChangeAspect="1"/>
          </p:cNvSpPr>
          <p:nvPr/>
        </p:nvSpPr>
        <p:spPr>
          <a:xfrm>
            <a:off x="3886022" y="546487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lowchart: Connector 781">
            <a:extLst>
              <a:ext uri="{FF2B5EF4-FFF2-40B4-BE49-F238E27FC236}">
                <a16:creationId xmlns:a16="http://schemas.microsoft.com/office/drawing/2014/main" id="{251668B2-39A8-A89C-C4F5-D26878D69558}"/>
              </a:ext>
            </a:extLst>
          </p:cNvPr>
          <p:cNvSpPr>
            <a:spLocks noChangeAspect="1"/>
          </p:cNvSpPr>
          <p:nvPr/>
        </p:nvSpPr>
        <p:spPr>
          <a:xfrm>
            <a:off x="3899608" y="5616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3" name="Flowchart: Connector 782">
            <a:extLst>
              <a:ext uri="{FF2B5EF4-FFF2-40B4-BE49-F238E27FC236}">
                <a16:creationId xmlns:a16="http://schemas.microsoft.com/office/drawing/2014/main" id="{43A92577-BAEF-4E5D-CE8E-BE75E97B43BE}"/>
              </a:ext>
            </a:extLst>
          </p:cNvPr>
          <p:cNvSpPr>
            <a:spLocks noChangeAspect="1"/>
          </p:cNvSpPr>
          <p:nvPr/>
        </p:nvSpPr>
        <p:spPr>
          <a:xfrm>
            <a:off x="3899607" y="57647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4" name="Flowchart: Connector 783">
            <a:extLst>
              <a:ext uri="{FF2B5EF4-FFF2-40B4-BE49-F238E27FC236}">
                <a16:creationId xmlns:a16="http://schemas.microsoft.com/office/drawing/2014/main" id="{5FC89B8E-9C9E-BE20-1352-B0DDF5651B10}"/>
              </a:ext>
            </a:extLst>
          </p:cNvPr>
          <p:cNvSpPr>
            <a:spLocks noChangeAspect="1"/>
          </p:cNvSpPr>
          <p:nvPr/>
        </p:nvSpPr>
        <p:spPr>
          <a:xfrm>
            <a:off x="5744928" y="5045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lowchart: Connector 784">
            <a:extLst>
              <a:ext uri="{FF2B5EF4-FFF2-40B4-BE49-F238E27FC236}">
                <a16:creationId xmlns:a16="http://schemas.microsoft.com/office/drawing/2014/main" id="{C3C1F090-C7DC-BF3B-178B-C85C6F676EE1}"/>
              </a:ext>
            </a:extLst>
          </p:cNvPr>
          <p:cNvSpPr>
            <a:spLocks noChangeAspect="1"/>
          </p:cNvSpPr>
          <p:nvPr/>
        </p:nvSpPr>
        <p:spPr>
          <a:xfrm>
            <a:off x="5744131" y="51574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6" name="Flowchart: Connector 785">
            <a:extLst>
              <a:ext uri="{FF2B5EF4-FFF2-40B4-BE49-F238E27FC236}">
                <a16:creationId xmlns:a16="http://schemas.microsoft.com/office/drawing/2014/main" id="{9847A727-FB55-94D7-7B96-DB8F092ADF30}"/>
              </a:ext>
            </a:extLst>
          </p:cNvPr>
          <p:cNvSpPr>
            <a:spLocks noChangeAspect="1"/>
          </p:cNvSpPr>
          <p:nvPr/>
        </p:nvSpPr>
        <p:spPr>
          <a:xfrm>
            <a:off x="5742964" y="5291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Flowchart: Connector 800">
            <a:extLst>
              <a:ext uri="{FF2B5EF4-FFF2-40B4-BE49-F238E27FC236}">
                <a16:creationId xmlns:a16="http://schemas.microsoft.com/office/drawing/2014/main" id="{A5FC3D71-74C9-9009-74B9-167DF5C3848C}"/>
              </a:ext>
            </a:extLst>
          </p:cNvPr>
          <p:cNvSpPr>
            <a:spLocks noChangeAspect="1"/>
          </p:cNvSpPr>
          <p:nvPr/>
        </p:nvSpPr>
        <p:spPr>
          <a:xfrm>
            <a:off x="5877194" y="52394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Flowchart: Connector 801">
            <a:extLst>
              <a:ext uri="{FF2B5EF4-FFF2-40B4-BE49-F238E27FC236}">
                <a16:creationId xmlns:a16="http://schemas.microsoft.com/office/drawing/2014/main" id="{7E3D1298-6CF0-7E43-DA1E-D7C09FB2279B}"/>
              </a:ext>
            </a:extLst>
          </p:cNvPr>
          <p:cNvSpPr>
            <a:spLocks noChangeAspect="1"/>
          </p:cNvSpPr>
          <p:nvPr/>
        </p:nvSpPr>
        <p:spPr>
          <a:xfrm>
            <a:off x="5879069" y="5374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Flowchart: Connector 807">
            <a:extLst>
              <a:ext uri="{FF2B5EF4-FFF2-40B4-BE49-F238E27FC236}">
                <a16:creationId xmlns:a16="http://schemas.microsoft.com/office/drawing/2014/main" id="{1B1158A8-AE56-1529-7556-A000A79983E0}"/>
              </a:ext>
            </a:extLst>
          </p:cNvPr>
          <p:cNvSpPr>
            <a:spLocks noChangeAspect="1"/>
          </p:cNvSpPr>
          <p:nvPr/>
        </p:nvSpPr>
        <p:spPr>
          <a:xfrm>
            <a:off x="5732301" y="5454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lowchart: Connector 808">
            <a:extLst>
              <a:ext uri="{FF2B5EF4-FFF2-40B4-BE49-F238E27FC236}">
                <a16:creationId xmlns:a16="http://schemas.microsoft.com/office/drawing/2014/main" id="{FEB216B1-FBA6-A212-3171-AFDB6312D3F3}"/>
              </a:ext>
            </a:extLst>
          </p:cNvPr>
          <p:cNvSpPr>
            <a:spLocks noChangeAspect="1"/>
          </p:cNvSpPr>
          <p:nvPr/>
        </p:nvSpPr>
        <p:spPr>
          <a:xfrm>
            <a:off x="5728890" y="5601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Flowchart: Connector 809">
            <a:extLst>
              <a:ext uri="{FF2B5EF4-FFF2-40B4-BE49-F238E27FC236}">
                <a16:creationId xmlns:a16="http://schemas.microsoft.com/office/drawing/2014/main" id="{A52E2C25-E60D-9BA5-4635-2B44EAA72193}"/>
              </a:ext>
            </a:extLst>
          </p:cNvPr>
          <p:cNvSpPr>
            <a:spLocks noChangeAspect="1"/>
          </p:cNvSpPr>
          <p:nvPr/>
        </p:nvSpPr>
        <p:spPr>
          <a:xfrm>
            <a:off x="5601543" y="5523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Flowchart: Connector 810">
            <a:extLst>
              <a:ext uri="{FF2B5EF4-FFF2-40B4-BE49-F238E27FC236}">
                <a16:creationId xmlns:a16="http://schemas.microsoft.com/office/drawing/2014/main" id="{BD45676E-96FE-FF12-5556-AECA11606578}"/>
              </a:ext>
            </a:extLst>
          </p:cNvPr>
          <p:cNvSpPr>
            <a:spLocks noChangeAspect="1"/>
          </p:cNvSpPr>
          <p:nvPr/>
        </p:nvSpPr>
        <p:spPr>
          <a:xfrm>
            <a:off x="5590831" y="56782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Flowchart: Connector 811">
            <a:extLst>
              <a:ext uri="{FF2B5EF4-FFF2-40B4-BE49-F238E27FC236}">
                <a16:creationId xmlns:a16="http://schemas.microsoft.com/office/drawing/2014/main" id="{6D8FD199-D554-52DC-BD10-2EDC5C62255D}"/>
              </a:ext>
            </a:extLst>
          </p:cNvPr>
          <p:cNvSpPr>
            <a:spLocks noChangeAspect="1"/>
          </p:cNvSpPr>
          <p:nvPr/>
        </p:nvSpPr>
        <p:spPr>
          <a:xfrm>
            <a:off x="5469470" y="55793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Flowchart: Connector 812">
            <a:extLst>
              <a:ext uri="{FF2B5EF4-FFF2-40B4-BE49-F238E27FC236}">
                <a16:creationId xmlns:a16="http://schemas.microsoft.com/office/drawing/2014/main" id="{7F13C682-5B02-A3FD-69E6-718AABB02A28}"/>
              </a:ext>
            </a:extLst>
          </p:cNvPr>
          <p:cNvSpPr>
            <a:spLocks noChangeAspect="1"/>
          </p:cNvSpPr>
          <p:nvPr/>
        </p:nvSpPr>
        <p:spPr>
          <a:xfrm>
            <a:off x="4491803" y="54201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Flowchart: Connector 813">
            <a:extLst>
              <a:ext uri="{FF2B5EF4-FFF2-40B4-BE49-F238E27FC236}">
                <a16:creationId xmlns:a16="http://schemas.microsoft.com/office/drawing/2014/main" id="{92722375-5F03-5EE4-297C-CC3D2D7F2D0C}"/>
              </a:ext>
            </a:extLst>
          </p:cNvPr>
          <p:cNvSpPr>
            <a:spLocks noChangeAspect="1"/>
          </p:cNvSpPr>
          <p:nvPr/>
        </p:nvSpPr>
        <p:spPr>
          <a:xfrm>
            <a:off x="4621981" y="55003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lowchart: Connector 814">
            <a:extLst>
              <a:ext uri="{FF2B5EF4-FFF2-40B4-BE49-F238E27FC236}">
                <a16:creationId xmlns:a16="http://schemas.microsoft.com/office/drawing/2014/main" id="{CC22D667-32D0-9648-CBBC-EF88A0548B15}"/>
              </a:ext>
            </a:extLst>
          </p:cNvPr>
          <p:cNvSpPr>
            <a:spLocks noChangeAspect="1"/>
          </p:cNvSpPr>
          <p:nvPr/>
        </p:nvSpPr>
        <p:spPr>
          <a:xfrm>
            <a:off x="4485558" y="55622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Flowchart: Connector 815">
            <a:extLst>
              <a:ext uri="{FF2B5EF4-FFF2-40B4-BE49-F238E27FC236}">
                <a16:creationId xmlns:a16="http://schemas.microsoft.com/office/drawing/2014/main" id="{B2144A07-6A91-7254-9A81-5825CE4F42E1}"/>
              </a:ext>
            </a:extLst>
          </p:cNvPr>
          <p:cNvSpPr>
            <a:spLocks noChangeAspect="1"/>
          </p:cNvSpPr>
          <p:nvPr/>
        </p:nvSpPr>
        <p:spPr>
          <a:xfrm>
            <a:off x="4476897" y="573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Flowchart: Connector 816">
            <a:extLst>
              <a:ext uri="{FF2B5EF4-FFF2-40B4-BE49-F238E27FC236}">
                <a16:creationId xmlns:a16="http://schemas.microsoft.com/office/drawing/2014/main" id="{DC36A8DA-C928-7BEC-DC02-60D5C7F47231}"/>
              </a:ext>
            </a:extLst>
          </p:cNvPr>
          <p:cNvSpPr>
            <a:spLocks noChangeAspect="1"/>
          </p:cNvSpPr>
          <p:nvPr/>
        </p:nvSpPr>
        <p:spPr>
          <a:xfrm>
            <a:off x="4350892" y="55014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8" name="Flowchart: Connector 817">
            <a:extLst>
              <a:ext uri="{FF2B5EF4-FFF2-40B4-BE49-F238E27FC236}">
                <a16:creationId xmlns:a16="http://schemas.microsoft.com/office/drawing/2014/main" id="{1A4A5F3F-015C-2B86-6803-8AB6898E73AC}"/>
              </a:ext>
            </a:extLst>
          </p:cNvPr>
          <p:cNvSpPr>
            <a:spLocks noChangeAspect="1"/>
          </p:cNvSpPr>
          <p:nvPr/>
        </p:nvSpPr>
        <p:spPr>
          <a:xfrm>
            <a:off x="4350225" y="5627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6" name="Flowchart: Connector 825">
            <a:extLst>
              <a:ext uri="{FF2B5EF4-FFF2-40B4-BE49-F238E27FC236}">
                <a16:creationId xmlns:a16="http://schemas.microsoft.com/office/drawing/2014/main" id="{C02CA9FA-AB68-7F75-7725-347F0855888E}"/>
              </a:ext>
            </a:extLst>
          </p:cNvPr>
          <p:cNvSpPr>
            <a:spLocks noChangeAspect="1"/>
          </p:cNvSpPr>
          <p:nvPr/>
        </p:nvSpPr>
        <p:spPr>
          <a:xfrm>
            <a:off x="4952887" y="52538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lowchart: Connector 826">
            <a:extLst>
              <a:ext uri="{FF2B5EF4-FFF2-40B4-BE49-F238E27FC236}">
                <a16:creationId xmlns:a16="http://schemas.microsoft.com/office/drawing/2014/main" id="{FC6F32EC-4190-5F53-61D4-9E00004C7089}"/>
              </a:ext>
            </a:extLst>
          </p:cNvPr>
          <p:cNvSpPr>
            <a:spLocks noChangeAspect="1"/>
          </p:cNvSpPr>
          <p:nvPr/>
        </p:nvSpPr>
        <p:spPr>
          <a:xfrm>
            <a:off x="4951492" y="53990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9" name="Flowchart: Connector 828">
            <a:extLst>
              <a:ext uri="{FF2B5EF4-FFF2-40B4-BE49-F238E27FC236}">
                <a16:creationId xmlns:a16="http://schemas.microsoft.com/office/drawing/2014/main" id="{355DBAA1-53E1-2531-303A-1CDDD300D1F4}"/>
              </a:ext>
            </a:extLst>
          </p:cNvPr>
          <p:cNvSpPr>
            <a:spLocks noChangeAspect="1"/>
          </p:cNvSpPr>
          <p:nvPr/>
        </p:nvSpPr>
        <p:spPr>
          <a:xfrm>
            <a:off x="4816892" y="53142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0" name="Flowchart: Connector 829">
            <a:extLst>
              <a:ext uri="{FF2B5EF4-FFF2-40B4-BE49-F238E27FC236}">
                <a16:creationId xmlns:a16="http://schemas.microsoft.com/office/drawing/2014/main" id="{499C8ABA-1A38-957A-49DD-8C751DE2AF4A}"/>
              </a:ext>
            </a:extLst>
          </p:cNvPr>
          <p:cNvSpPr>
            <a:spLocks noChangeAspect="1"/>
          </p:cNvSpPr>
          <p:nvPr/>
        </p:nvSpPr>
        <p:spPr>
          <a:xfrm>
            <a:off x="4821087" y="54466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1" name="Flowchart: Connector 830">
            <a:extLst>
              <a:ext uri="{FF2B5EF4-FFF2-40B4-BE49-F238E27FC236}">
                <a16:creationId xmlns:a16="http://schemas.microsoft.com/office/drawing/2014/main" id="{5CA134C5-7722-B2EB-A792-3589AD4D4D8A}"/>
              </a:ext>
            </a:extLst>
          </p:cNvPr>
          <p:cNvSpPr>
            <a:spLocks noChangeAspect="1"/>
          </p:cNvSpPr>
          <p:nvPr/>
        </p:nvSpPr>
        <p:spPr>
          <a:xfrm>
            <a:off x="6705555" y="5286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Flowchart: Connector 831">
            <a:extLst>
              <a:ext uri="{FF2B5EF4-FFF2-40B4-BE49-F238E27FC236}">
                <a16:creationId xmlns:a16="http://schemas.microsoft.com/office/drawing/2014/main" id="{0722ACC8-58EF-BCEC-642F-84E776A20BFC}"/>
              </a:ext>
            </a:extLst>
          </p:cNvPr>
          <p:cNvSpPr>
            <a:spLocks noChangeAspect="1"/>
          </p:cNvSpPr>
          <p:nvPr/>
        </p:nvSpPr>
        <p:spPr>
          <a:xfrm>
            <a:off x="6709319" y="54354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3" name="Flowchart: Connector 832">
            <a:extLst>
              <a:ext uri="{FF2B5EF4-FFF2-40B4-BE49-F238E27FC236}">
                <a16:creationId xmlns:a16="http://schemas.microsoft.com/office/drawing/2014/main" id="{471EF1E2-893F-9FA6-C399-AE2D7B7313E4}"/>
              </a:ext>
            </a:extLst>
          </p:cNvPr>
          <p:cNvSpPr>
            <a:spLocks noChangeAspect="1"/>
          </p:cNvSpPr>
          <p:nvPr/>
        </p:nvSpPr>
        <p:spPr>
          <a:xfrm>
            <a:off x="6578162" y="53649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4" name="Flowchart: Connector 833">
            <a:extLst>
              <a:ext uri="{FF2B5EF4-FFF2-40B4-BE49-F238E27FC236}">
                <a16:creationId xmlns:a16="http://schemas.microsoft.com/office/drawing/2014/main" id="{6D24E0F6-3D2E-9435-DC9A-00A38C736217}"/>
              </a:ext>
            </a:extLst>
          </p:cNvPr>
          <p:cNvSpPr>
            <a:spLocks noChangeAspect="1"/>
          </p:cNvSpPr>
          <p:nvPr/>
        </p:nvSpPr>
        <p:spPr>
          <a:xfrm>
            <a:off x="6567074" y="54965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5" name="Flowchart: Connector 834">
            <a:extLst>
              <a:ext uri="{FF2B5EF4-FFF2-40B4-BE49-F238E27FC236}">
                <a16:creationId xmlns:a16="http://schemas.microsoft.com/office/drawing/2014/main" id="{D4EE9745-7E10-BF31-4C35-B9DDF51F73A8}"/>
              </a:ext>
            </a:extLst>
          </p:cNvPr>
          <p:cNvSpPr>
            <a:spLocks noChangeAspect="1"/>
          </p:cNvSpPr>
          <p:nvPr/>
        </p:nvSpPr>
        <p:spPr>
          <a:xfrm>
            <a:off x="6439108" y="54176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4" name="Flowchart: Connector 843">
            <a:extLst>
              <a:ext uri="{FF2B5EF4-FFF2-40B4-BE49-F238E27FC236}">
                <a16:creationId xmlns:a16="http://schemas.microsoft.com/office/drawing/2014/main" id="{0FF4C8BE-66C9-A453-CFEE-BE950401A763}"/>
              </a:ext>
            </a:extLst>
          </p:cNvPr>
          <p:cNvSpPr>
            <a:spLocks noChangeAspect="1"/>
          </p:cNvSpPr>
          <p:nvPr/>
        </p:nvSpPr>
        <p:spPr>
          <a:xfrm>
            <a:off x="4795155" y="50864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Flowchart: Connector 844">
            <a:extLst>
              <a:ext uri="{FF2B5EF4-FFF2-40B4-BE49-F238E27FC236}">
                <a16:creationId xmlns:a16="http://schemas.microsoft.com/office/drawing/2014/main" id="{48016F54-ADEA-A6E4-6E55-193873138E36}"/>
              </a:ext>
            </a:extLst>
          </p:cNvPr>
          <p:cNvSpPr>
            <a:spLocks noChangeAspect="1"/>
          </p:cNvSpPr>
          <p:nvPr/>
        </p:nvSpPr>
        <p:spPr>
          <a:xfrm>
            <a:off x="4664918" y="5158559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2" name="Flowchart: Connector 661">
            <a:extLst>
              <a:ext uri="{FF2B5EF4-FFF2-40B4-BE49-F238E27FC236}">
                <a16:creationId xmlns:a16="http://schemas.microsoft.com/office/drawing/2014/main" id="{88725652-6102-3D24-66FC-D070CCB7BCBC}"/>
              </a:ext>
            </a:extLst>
          </p:cNvPr>
          <p:cNvSpPr>
            <a:spLocks noChangeAspect="1"/>
          </p:cNvSpPr>
          <p:nvPr/>
        </p:nvSpPr>
        <p:spPr>
          <a:xfrm>
            <a:off x="7747870" y="468266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7" name="Flowchart: Connector 696">
            <a:extLst>
              <a:ext uri="{FF2B5EF4-FFF2-40B4-BE49-F238E27FC236}">
                <a16:creationId xmlns:a16="http://schemas.microsoft.com/office/drawing/2014/main" id="{03A9EDC6-79CA-7B5F-CB21-988DF3378F24}"/>
              </a:ext>
            </a:extLst>
          </p:cNvPr>
          <p:cNvSpPr>
            <a:spLocks noChangeAspect="1"/>
          </p:cNvSpPr>
          <p:nvPr/>
        </p:nvSpPr>
        <p:spPr>
          <a:xfrm>
            <a:off x="7954415" y="48258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9" name="Flowchart: Connector 768">
            <a:extLst>
              <a:ext uri="{FF2B5EF4-FFF2-40B4-BE49-F238E27FC236}">
                <a16:creationId xmlns:a16="http://schemas.microsoft.com/office/drawing/2014/main" id="{F9277E79-8BCD-1C51-0CA4-F77AB04F6F8A}"/>
              </a:ext>
            </a:extLst>
          </p:cNvPr>
          <p:cNvSpPr>
            <a:spLocks noChangeAspect="1"/>
          </p:cNvSpPr>
          <p:nvPr/>
        </p:nvSpPr>
        <p:spPr>
          <a:xfrm>
            <a:off x="7801202" y="479370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2" name="Flowchart: Connector 841">
            <a:extLst>
              <a:ext uri="{FF2B5EF4-FFF2-40B4-BE49-F238E27FC236}">
                <a16:creationId xmlns:a16="http://schemas.microsoft.com/office/drawing/2014/main" id="{D1C88CE7-D826-34CE-532F-7B421EFCBE6E}"/>
              </a:ext>
            </a:extLst>
          </p:cNvPr>
          <p:cNvSpPr>
            <a:spLocks noChangeAspect="1"/>
          </p:cNvSpPr>
          <p:nvPr/>
        </p:nvSpPr>
        <p:spPr>
          <a:xfrm>
            <a:off x="7611501" y="51057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Flowchart: Connector 842">
            <a:extLst>
              <a:ext uri="{FF2B5EF4-FFF2-40B4-BE49-F238E27FC236}">
                <a16:creationId xmlns:a16="http://schemas.microsoft.com/office/drawing/2014/main" id="{A0A178E9-D0A4-3FD2-F1BF-5E49F83B5892}"/>
              </a:ext>
            </a:extLst>
          </p:cNvPr>
          <p:cNvSpPr>
            <a:spLocks noChangeAspect="1"/>
          </p:cNvSpPr>
          <p:nvPr/>
        </p:nvSpPr>
        <p:spPr>
          <a:xfrm>
            <a:off x="7471974" y="50912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Flowchart: Connector 845">
            <a:extLst>
              <a:ext uri="{FF2B5EF4-FFF2-40B4-BE49-F238E27FC236}">
                <a16:creationId xmlns:a16="http://schemas.microsoft.com/office/drawing/2014/main" id="{A5EA0AE1-4EBF-F964-DC91-F1585CEEA9AE}"/>
              </a:ext>
            </a:extLst>
          </p:cNvPr>
          <p:cNvSpPr>
            <a:spLocks noChangeAspect="1"/>
          </p:cNvSpPr>
          <p:nvPr/>
        </p:nvSpPr>
        <p:spPr>
          <a:xfrm>
            <a:off x="7510638" y="520318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Flowchart: Connector 846">
            <a:extLst>
              <a:ext uri="{FF2B5EF4-FFF2-40B4-BE49-F238E27FC236}">
                <a16:creationId xmlns:a16="http://schemas.microsoft.com/office/drawing/2014/main" id="{B83941D7-EA94-3F25-42B1-328FDB94785D}"/>
              </a:ext>
            </a:extLst>
          </p:cNvPr>
          <p:cNvSpPr>
            <a:spLocks noChangeAspect="1"/>
          </p:cNvSpPr>
          <p:nvPr/>
        </p:nvSpPr>
        <p:spPr>
          <a:xfrm>
            <a:off x="7565782" y="49894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Flowchart: Connector 850">
            <a:extLst>
              <a:ext uri="{FF2B5EF4-FFF2-40B4-BE49-F238E27FC236}">
                <a16:creationId xmlns:a16="http://schemas.microsoft.com/office/drawing/2014/main" id="{63851D75-B259-A2A6-E1F8-040ECE0342A3}"/>
              </a:ext>
            </a:extLst>
          </p:cNvPr>
          <p:cNvSpPr>
            <a:spLocks noChangeAspect="1"/>
          </p:cNvSpPr>
          <p:nvPr/>
        </p:nvSpPr>
        <p:spPr>
          <a:xfrm>
            <a:off x="6945655" y="5185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Flowchart: Connector 851">
            <a:extLst>
              <a:ext uri="{FF2B5EF4-FFF2-40B4-BE49-F238E27FC236}">
                <a16:creationId xmlns:a16="http://schemas.microsoft.com/office/drawing/2014/main" id="{7450DABC-4277-CE62-C918-E2F121BAD010}"/>
              </a:ext>
            </a:extLst>
          </p:cNvPr>
          <p:cNvSpPr>
            <a:spLocks noChangeAspect="1"/>
          </p:cNvSpPr>
          <p:nvPr/>
        </p:nvSpPr>
        <p:spPr>
          <a:xfrm>
            <a:off x="7089543" y="52244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Flowchart: Connector 852">
            <a:extLst>
              <a:ext uri="{FF2B5EF4-FFF2-40B4-BE49-F238E27FC236}">
                <a16:creationId xmlns:a16="http://schemas.microsoft.com/office/drawing/2014/main" id="{18F9BE15-5376-50EF-B2D4-3FDFF39A05FB}"/>
              </a:ext>
            </a:extLst>
          </p:cNvPr>
          <p:cNvSpPr>
            <a:spLocks noChangeAspect="1"/>
          </p:cNvSpPr>
          <p:nvPr/>
        </p:nvSpPr>
        <p:spPr>
          <a:xfrm>
            <a:off x="7001032" y="53420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4" name="Flowchart: Connector 853">
            <a:extLst>
              <a:ext uri="{FF2B5EF4-FFF2-40B4-BE49-F238E27FC236}">
                <a16:creationId xmlns:a16="http://schemas.microsoft.com/office/drawing/2014/main" id="{B4F25BC9-9633-0377-97DB-726EEF8850B3}"/>
              </a:ext>
            </a:extLst>
          </p:cNvPr>
          <p:cNvSpPr>
            <a:spLocks noChangeAspect="1"/>
          </p:cNvSpPr>
          <p:nvPr/>
        </p:nvSpPr>
        <p:spPr>
          <a:xfrm>
            <a:off x="6904829" y="504556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5" name="Flowchart: Connector 854">
            <a:extLst>
              <a:ext uri="{FF2B5EF4-FFF2-40B4-BE49-F238E27FC236}">
                <a16:creationId xmlns:a16="http://schemas.microsoft.com/office/drawing/2014/main" id="{24971992-9D91-575E-8B2E-0644EB1A1FB8}"/>
              </a:ext>
            </a:extLst>
          </p:cNvPr>
          <p:cNvSpPr>
            <a:spLocks noChangeAspect="1"/>
          </p:cNvSpPr>
          <p:nvPr/>
        </p:nvSpPr>
        <p:spPr>
          <a:xfrm>
            <a:off x="7033222" y="510754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6" name="Flowchart: Connector 855">
            <a:extLst>
              <a:ext uri="{FF2B5EF4-FFF2-40B4-BE49-F238E27FC236}">
                <a16:creationId xmlns:a16="http://schemas.microsoft.com/office/drawing/2014/main" id="{26811D7C-7B4C-7CFD-9CC3-C2E79254FFE6}"/>
              </a:ext>
            </a:extLst>
          </p:cNvPr>
          <p:cNvSpPr>
            <a:spLocks noChangeAspect="1"/>
          </p:cNvSpPr>
          <p:nvPr/>
        </p:nvSpPr>
        <p:spPr>
          <a:xfrm>
            <a:off x="6259015" y="51105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7" name="Flowchart: Connector 856">
            <a:extLst>
              <a:ext uri="{FF2B5EF4-FFF2-40B4-BE49-F238E27FC236}">
                <a16:creationId xmlns:a16="http://schemas.microsoft.com/office/drawing/2014/main" id="{A5748A6E-9CF6-7E35-FCE5-D04212FE8068}"/>
              </a:ext>
            </a:extLst>
          </p:cNvPr>
          <p:cNvSpPr>
            <a:spLocks noChangeAspect="1"/>
          </p:cNvSpPr>
          <p:nvPr/>
        </p:nvSpPr>
        <p:spPr>
          <a:xfrm>
            <a:off x="6119488" y="50961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8" name="Flowchart: Connector 857">
            <a:extLst>
              <a:ext uri="{FF2B5EF4-FFF2-40B4-BE49-F238E27FC236}">
                <a16:creationId xmlns:a16="http://schemas.microsoft.com/office/drawing/2014/main" id="{695B71B4-08D5-61C2-2CFD-689EE1B3F8AB}"/>
              </a:ext>
            </a:extLst>
          </p:cNvPr>
          <p:cNvSpPr>
            <a:spLocks noChangeAspect="1"/>
          </p:cNvSpPr>
          <p:nvPr/>
        </p:nvSpPr>
        <p:spPr>
          <a:xfrm>
            <a:off x="6388435" y="51610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9" name="Flowchart: Connector 858">
            <a:extLst>
              <a:ext uri="{FF2B5EF4-FFF2-40B4-BE49-F238E27FC236}">
                <a16:creationId xmlns:a16="http://schemas.microsoft.com/office/drawing/2014/main" id="{A53759C7-43F9-01D8-811C-A46F3F04EE41}"/>
              </a:ext>
            </a:extLst>
          </p:cNvPr>
          <p:cNvSpPr>
            <a:spLocks noChangeAspect="1"/>
          </p:cNvSpPr>
          <p:nvPr/>
        </p:nvSpPr>
        <p:spPr>
          <a:xfrm>
            <a:off x="6158152" y="52080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Flowchart: Connector 859">
            <a:extLst>
              <a:ext uri="{FF2B5EF4-FFF2-40B4-BE49-F238E27FC236}">
                <a16:creationId xmlns:a16="http://schemas.microsoft.com/office/drawing/2014/main" id="{706CC2D8-822E-4C55-B3C7-B7721781A1BC}"/>
              </a:ext>
            </a:extLst>
          </p:cNvPr>
          <p:cNvSpPr>
            <a:spLocks noChangeAspect="1"/>
          </p:cNvSpPr>
          <p:nvPr/>
        </p:nvSpPr>
        <p:spPr>
          <a:xfrm>
            <a:off x="6213296" y="49943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1" name="Flowchart: Connector 860">
            <a:extLst>
              <a:ext uri="{FF2B5EF4-FFF2-40B4-BE49-F238E27FC236}">
                <a16:creationId xmlns:a16="http://schemas.microsoft.com/office/drawing/2014/main" id="{B1B97871-1C76-DD89-9931-B0DBEDDB11D5}"/>
              </a:ext>
            </a:extLst>
          </p:cNvPr>
          <p:cNvSpPr>
            <a:spLocks noChangeAspect="1"/>
          </p:cNvSpPr>
          <p:nvPr/>
        </p:nvSpPr>
        <p:spPr>
          <a:xfrm>
            <a:off x="7189000" y="55208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2" name="Flowchart: Connector 861">
            <a:extLst>
              <a:ext uri="{FF2B5EF4-FFF2-40B4-BE49-F238E27FC236}">
                <a16:creationId xmlns:a16="http://schemas.microsoft.com/office/drawing/2014/main" id="{4BCC58C7-B458-6D1A-876E-3EBA69C1A25F}"/>
              </a:ext>
            </a:extLst>
          </p:cNvPr>
          <p:cNvSpPr>
            <a:spLocks noChangeAspect="1"/>
          </p:cNvSpPr>
          <p:nvPr/>
        </p:nvSpPr>
        <p:spPr>
          <a:xfrm>
            <a:off x="7334230" y="55549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3" name="Flowchart: Connector 862">
            <a:extLst>
              <a:ext uri="{FF2B5EF4-FFF2-40B4-BE49-F238E27FC236}">
                <a16:creationId xmlns:a16="http://schemas.microsoft.com/office/drawing/2014/main" id="{6A3498CB-C03B-C8A5-3C82-6C7DE53309EC}"/>
              </a:ext>
            </a:extLst>
          </p:cNvPr>
          <p:cNvSpPr>
            <a:spLocks noChangeAspect="1"/>
          </p:cNvSpPr>
          <p:nvPr/>
        </p:nvSpPr>
        <p:spPr>
          <a:xfrm>
            <a:off x="7236989" y="56743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4" name="Flowchart: Connector 863">
            <a:extLst>
              <a:ext uri="{FF2B5EF4-FFF2-40B4-BE49-F238E27FC236}">
                <a16:creationId xmlns:a16="http://schemas.microsoft.com/office/drawing/2014/main" id="{68223B4C-2260-66FE-8892-1C3A34322F46}"/>
              </a:ext>
            </a:extLst>
          </p:cNvPr>
          <p:cNvSpPr>
            <a:spLocks noChangeAspect="1"/>
          </p:cNvSpPr>
          <p:nvPr/>
        </p:nvSpPr>
        <p:spPr>
          <a:xfrm>
            <a:off x="7088137" y="561836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5" name="Flowchart: Connector 864">
            <a:extLst>
              <a:ext uri="{FF2B5EF4-FFF2-40B4-BE49-F238E27FC236}">
                <a16:creationId xmlns:a16="http://schemas.microsoft.com/office/drawing/2014/main" id="{BA06860B-1D38-9482-0B84-5E077F4ECF8D}"/>
              </a:ext>
            </a:extLst>
          </p:cNvPr>
          <p:cNvSpPr>
            <a:spLocks noChangeAspect="1"/>
          </p:cNvSpPr>
          <p:nvPr/>
        </p:nvSpPr>
        <p:spPr>
          <a:xfrm>
            <a:off x="7133067" y="538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7" name="Flowchart: Connector 866">
            <a:extLst>
              <a:ext uri="{FF2B5EF4-FFF2-40B4-BE49-F238E27FC236}">
                <a16:creationId xmlns:a16="http://schemas.microsoft.com/office/drawing/2014/main" id="{FDE8F471-BEC3-96CD-0430-27E717E86980}"/>
              </a:ext>
            </a:extLst>
          </p:cNvPr>
          <p:cNvSpPr>
            <a:spLocks noChangeAspect="1"/>
          </p:cNvSpPr>
          <p:nvPr/>
        </p:nvSpPr>
        <p:spPr>
          <a:xfrm>
            <a:off x="6827852" y="56972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8" name="Flowchart: Connector 867">
            <a:extLst>
              <a:ext uri="{FF2B5EF4-FFF2-40B4-BE49-F238E27FC236}">
                <a16:creationId xmlns:a16="http://schemas.microsoft.com/office/drawing/2014/main" id="{E7E02887-CAA5-E14F-BCB3-777A13688B20}"/>
              </a:ext>
            </a:extLst>
          </p:cNvPr>
          <p:cNvSpPr>
            <a:spLocks noChangeAspect="1"/>
          </p:cNvSpPr>
          <p:nvPr/>
        </p:nvSpPr>
        <p:spPr>
          <a:xfrm>
            <a:off x="6948109" y="561883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9" name="Flowchart: Connector 868">
            <a:extLst>
              <a:ext uri="{FF2B5EF4-FFF2-40B4-BE49-F238E27FC236}">
                <a16:creationId xmlns:a16="http://schemas.microsoft.com/office/drawing/2014/main" id="{84F2EED7-4A2B-D9F0-FB34-59E4C315A21E}"/>
              </a:ext>
            </a:extLst>
          </p:cNvPr>
          <p:cNvSpPr>
            <a:spLocks noChangeAspect="1"/>
          </p:cNvSpPr>
          <p:nvPr/>
        </p:nvSpPr>
        <p:spPr>
          <a:xfrm>
            <a:off x="6308430" y="5487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lowchart: Connector 869">
            <a:extLst>
              <a:ext uri="{FF2B5EF4-FFF2-40B4-BE49-F238E27FC236}">
                <a16:creationId xmlns:a16="http://schemas.microsoft.com/office/drawing/2014/main" id="{D76ED639-A211-1537-5000-DF5D0A857853}"/>
              </a:ext>
            </a:extLst>
          </p:cNvPr>
          <p:cNvSpPr>
            <a:spLocks noChangeAspect="1"/>
          </p:cNvSpPr>
          <p:nvPr/>
        </p:nvSpPr>
        <p:spPr>
          <a:xfrm>
            <a:off x="6178402" y="5565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1" name="Flowchart: Connector 870">
            <a:extLst>
              <a:ext uri="{FF2B5EF4-FFF2-40B4-BE49-F238E27FC236}">
                <a16:creationId xmlns:a16="http://schemas.microsoft.com/office/drawing/2014/main" id="{5A9012D7-D752-BD75-3107-620C6BA15F14}"/>
              </a:ext>
            </a:extLst>
          </p:cNvPr>
          <p:cNvSpPr>
            <a:spLocks noChangeAspect="1"/>
          </p:cNvSpPr>
          <p:nvPr/>
        </p:nvSpPr>
        <p:spPr>
          <a:xfrm>
            <a:off x="6048563" y="563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lowchart: Connector 871">
            <a:extLst>
              <a:ext uri="{FF2B5EF4-FFF2-40B4-BE49-F238E27FC236}">
                <a16:creationId xmlns:a16="http://schemas.microsoft.com/office/drawing/2014/main" id="{833A2760-F39A-0B92-8637-7537CF0B6216}"/>
              </a:ext>
            </a:extLst>
          </p:cNvPr>
          <p:cNvSpPr>
            <a:spLocks noChangeAspect="1"/>
          </p:cNvSpPr>
          <p:nvPr/>
        </p:nvSpPr>
        <p:spPr>
          <a:xfrm>
            <a:off x="7716106" y="558829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3" name="Flowchart: Connector 872">
            <a:extLst>
              <a:ext uri="{FF2B5EF4-FFF2-40B4-BE49-F238E27FC236}">
                <a16:creationId xmlns:a16="http://schemas.microsoft.com/office/drawing/2014/main" id="{D8149510-0E72-D489-5971-30972881F165}"/>
              </a:ext>
            </a:extLst>
          </p:cNvPr>
          <p:cNvSpPr>
            <a:spLocks noChangeAspect="1"/>
          </p:cNvSpPr>
          <p:nvPr/>
        </p:nvSpPr>
        <p:spPr>
          <a:xfrm>
            <a:off x="7774221" y="57419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lowchart: Connector 873">
            <a:extLst>
              <a:ext uri="{FF2B5EF4-FFF2-40B4-BE49-F238E27FC236}">
                <a16:creationId xmlns:a16="http://schemas.microsoft.com/office/drawing/2014/main" id="{04C0B567-5543-EE97-11A9-E3C6C675F4F5}"/>
              </a:ext>
            </a:extLst>
          </p:cNvPr>
          <p:cNvSpPr>
            <a:spLocks noChangeAspect="1"/>
          </p:cNvSpPr>
          <p:nvPr/>
        </p:nvSpPr>
        <p:spPr>
          <a:xfrm>
            <a:off x="7670387" y="54720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5" name="Flowchart: Connector 874">
            <a:extLst>
              <a:ext uri="{FF2B5EF4-FFF2-40B4-BE49-F238E27FC236}">
                <a16:creationId xmlns:a16="http://schemas.microsoft.com/office/drawing/2014/main" id="{2AE9E36A-68C8-FE85-DA6E-5BFB0B924B07}"/>
              </a:ext>
            </a:extLst>
          </p:cNvPr>
          <p:cNvSpPr>
            <a:spLocks noChangeAspect="1"/>
          </p:cNvSpPr>
          <p:nvPr/>
        </p:nvSpPr>
        <p:spPr>
          <a:xfrm>
            <a:off x="8084893" y="55159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6" name="Flowchart: Connector 875">
            <a:extLst>
              <a:ext uri="{FF2B5EF4-FFF2-40B4-BE49-F238E27FC236}">
                <a16:creationId xmlns:a16="http://schemas.microsoft.com/office/drawing/2014/main" id="{D8DAC6FB-D4A9-176B-9935-015B905EBB83}"/>
              </a:ext>
            </a:extLst>
          </p:cNvPr>
          <p:cNvSpPr>
            <a:spLocks noChangeAspect="1"/>
          </p:cNvSpPr>
          <p:nvPr/>
        </p:nvSpPr>
        <p:spPr>
          <a:xfrm>
            <a:off x="8139469" y="564122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7" name="Flowchart: Connector 876">
            <a:extLst>
              <a:ext uri="{FF2B5EF4-FFF2-40B4-BE49-F238E27FC236}">
                <a16:creationId xmlns:a16="http://schemas.microsoft.com/office/drawing/2014/main" id="{C1ECDDE9-1DAB-EE19-F76F-31C0D3A866F9}"/>
              </a:ext>
            </a:extLst>
          </p:cNvPr>
          <p:cNvSpPr>
            <a:spLocks noChangeAspect="1"/>
          </p:cNvSpPr>
          <p:nvPr/>
        </p:nvSpPr>
        <p:spPr>
          <a:xfrm>
            <a:off x="7220689" y="5279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8" name="Flowchart: Connector 877">
            <a:extLst>
              <a:ext uri="{FF2B5EF4-FFF2-40B4-BE49-F238E27FC236}">
                <a16:creationId xmlns:a16="http://schemas.microsoft.com/office/drawing/2014/main" id="{395AC369-7948-F0D1-FF76-F532EE419564}"/>
              </a:ext>
            </a:extLst>
          </p:cNvPr>
          <p:cNvSpPr>
            <a:spLocks noChangeAspect="1"/>
          </p:cNvSpPr>
          <p:nvPr/>
        </p:nvSpPr>
        <p:spPr>
          <a:xfrm>
            <a:off x="5489664" y="50082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lowchart: Connector 878">
            <a:extLst>
              <a:ext uri="{FF2B5EF4-FFF2-40B4-BE49-F238E27FC236}">
                <a16:creationId xmlns:a16="http://schemas.microsoft.com/office/drawing/2014/main" id="{74353308-4155-2938-72B4-66F737073BDB}"/>
              </a:ext>
            </a:extLst>
          </p:cNvPr>
          <p:cNvSpPr>
            <a:spLocks noChangeAspect="1"/>
          </p:cNvSpPr>
          <p:nvPr/>
        </p:nvSpPr>
        <p:spPr>
          <a:xfrm>
            <a:off x="5351254" y="50589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0" name="Flowchart: Connector 879">
            <a:extLst>
              <a:ext uri="{FF2B5EF4-FFF2-40B4-BE49-F238E27FC236}">
                <a16:creationId xmlns:a16="http://schemas.microsoft.com/office/drawing/2014/main" id="{8BACA136-3DA1-3E53-965F-25A14D4C71EA}"/>
              </a:ext>
            </a:extLst>
          </p:cNvPr>
          <p:cNvSpPr>
            <a:spLocks noChangeAspect="1"/>
          </p:cNvSpPr>
          <p:nvPr/>
        </p:nvSpPr>
        <p:spPr>
          <a:xfrm>
            <a:off x="5213927" y="51186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1" name="Flowchart: Connector 880">
            <a:extLst>
              <a:ext uri="{FF2B5EF4-FFF2-40B4-BE49-F238E27FC236}">
                <a16:creationId xmlns:a16="http://schemas.microsoft.com/office/drawing/2014/main" id="{A14ED4B9-8DC6-603E-3F51-1BAD3EF5EC36}"/>
              </a:ext>
            </a:extLst>
          </p:cNvPr>
          <p:cNvSpPr>
            <a:spLocks noChangeAspect="1"/>
          </p:cNvSpPr>
          <p:nvPr/>
        </p:nvSpPr>
        <p:spPr>
          <a:xfrm>
            <a:off x="5499848" y="490853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0" name="Flowchart: Connector 889">
            <a:extLst>
              <a:ext uri="{FF2B5EF4-FFF2-40B4-BE49-F238E27FC236}">
                <a16:creationId xmlns:a16="http://schemas.microsoft.com/office/drawing/2014/main" id="{25158789-9E31-4191-E9BE-A644BE6BD7CF}"/>
              </a:ext>
            </a:extLst>
          </p:cNvPr>
          <p:cNvSpPr>
            <a:spLocks noChangeAspect="1"/>
          </p:cNvSpPr>
          <p:nvPr/>
        </p:nvSpPr>
        <p:spPr>
          <a:xfrm>
            <a:off x="5295785" y="477018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1" name="Flowchart: Connector 890">
            <a:extLst>
              <a:ext uri="{FF2B5EF4-FFF2-40B4-BE49-F238E27FC236}">
                <a16:creationId xmlns:a16="http://schemas.microsoft.com/office/drawing/2014/main" id="{1987A7BA-9C14-71ED-87C9-C3DBC2C764F8}"/>
              </a:ext>
            </a:extLst>
          </p:cNvPr>
          <p:cNvSpPr>
            <a:spLocks noChangeAspect="1"/>
          </p:cNvSpPr>
          <p:nvPr/>
        </p:nvSpPr>
        <p:spPr>
          <a:xfrm>
            <a:off x="5359473" y="487339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4" name="Flowchart: Connector 893">
            <a:extLst>
              <a:ext uri="{FF2B5EF4-FFF2-40B4-BE49-F238E27FC236}">
                <a16:creationId xmlns:a16="http://schemas.microsoft.com/office/drawing/2014/main" id="{D08CE630-9538-99B9-E287-0D90A516E466}"/>
              </a:ext>
            </a:extLst>
          </p:cNvPr>
          <p:cNvSpPr>
            <a:spLocks noChangeAspect="1"/>
          </p:cNvSpPr>
          <p:nvPr/>
        </p:nvSpPr>
        <p:spPr>
          <a:xfrm>
            <a:off x="4197400" y="472485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5" name="Flowchart: Connector 894">
            <a:extLst>
              <a:ext uri="{FF2B5EF4-FFF2-40B4-BE49-F238E27FC236}">
                <a16:creationId xmlns:a16="http://schemas.microsoft.com/office/drawing/2014/main" id="{CCE33BF0-B4F2-636E-F44E-B9237DC1F092}"/>
              </a:ext>
            </a:extLst>
          </p:cNvPr>
          <p:cNvSpPr>
            <a:spLocks noChangeAspect="1"/>
          </p:cNvSpPr>
          <p:nvPr/>
        </p:nvSpPr>
        <p:spPr>
          <a:xfrm>
            <a:off x="6785669" y="4964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Flowchart: Connector 895">
            <a:extLst>
              <a:ext uri="{FF2B5EF4-FFF2-40B4-BE49-F238E27FC236}">
                <a16:creationId xmlns:a16="http://schemas.microsoft.com/office/drawing/2014/main" id="{CB09B6CC-0E46-62D4-A121-D1477182E4D6}"/>
              </a:ext>
            </a:extLst>
          </p:cNvPr>
          <p:cNvSpPr>
            <a:spLocks noChangeAspect="1"/>
          </p:cNvSpPr>
          <p:nvPr/>
        </p:nvSpPr>
        <p:spPr>
          <a:xfrm>
            <a:off x="6659836" y="5017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7" name="Flowchart: Connector 896">
            <a:extLst>
              <a:ext uri="{FF2B5EF4-FFF2-40B4-BE49-F238E27FC236}">
                <a16:creationId xmlns:a16="http://schemas.microsoft.com/office/drawing/2014/main" id="{32CEAD23-6D9F-7E63-9622-E64D8AA05287}"/>
              </a:ext>
            </a:extLst>
          </p:cNvPr>
          <p:cNvSpPr>
            <a:spLocks noChangeAspect="1"/>
          </p:cNvSpPr>
          <p:nvPr/>
        </p:nvSpPr>
        <p:spPr>
          <a:xfrm>
            <a:off x="6518629" y="5079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1" name="Flowchart: Connector 900">
            <a:extLst>
              <a:ext uri="{FF2B5EF4-FFF2-40B4-BE49-F238E27FC236}">
                <a16:creationId xmlns:a16="http://schemas.microsoft.com/office/drawing/2014/main" id="{2C41CD01-ED13-525F-3B79-9E562FA7AADD}"/>
              </a:ext>
            </a:extLst>
          </p:cNvPr>
          <p:cNvSpPr>
            <a:spLocks noChangeAspect="1"/>
          </p:cNvSpPr>
          <p:nvPr/>
        </p:nvSpPr>
        <p:spPr>
          <a:xfrm>
            <a:off x="6531322" y="49625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6" name="Flowchart: Connector 905">
            <a:extLst>
              <a:ext uri="{FF2B5EF4-FFF2-40B4-BE49-F238E27FC236}">
                <a16:creationId xmlns:a16="http://schemas.microsoft.com/office/drawing/2014/main" id="{323172F8-79A7-7EB8-10B6-74E87B8BB574}"/>
              </a:ext>
            </a:extLst>
          </p:cNvPr>
          <p:cNvSpPr>
            <a:spLocks noChangeAspect="1"/>
          </p:cNvSpPr>
          <p:nvPr/>
        </p:nvSpPr>
        <p:spPr>
          <a:xfrm>
            <a:off x="4893372" y="46586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Flowchart: Connector 906">
            <a:extLst>
              <a:ext uri="{FF2B5EF4-FFF2-40B4-BE49-F238E27FC236}">
                <a16:creationId xmlns:a16="http://schemas.microsoft.com/office/drawing/2014/main" id="{6A0D895D-A9C3-603F-883B-1B0C3CA77E35}"/>
              </a:ext>
            </a:extLst>
          </p:cNvPr>
          <p:cNvSpPr>
            <a:spLocks noChangeAspect="1"/>
          </p:cNvSpPr>
          <p:nvPr/>
        </p:nvSpPr>
        <p:spPr>
          <a:xfrm>
            <a:off x="4692465" y="48800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1" name="Flowchart: Connector 910">
            <a:extLst>
              <a:ext uri="{FF2B5EF4-FFF2-40B4-BE49-F238E27FC236}">
                <a16:creationId xmlns:a16="http://schemas.microsoft.com/office/drawing/2014/main" id="{D6738A64-0917-1F4F-7D48-CEFBF1350A83}"/>
              </a:ext>
            </a:extLst>
          </p:cNvPr>
          <p:cNvSpPr>
            <a:spLocks noChangeAspect="1"/>
          </p:cNvSpPr>
          <p:nvPr/>
        </p:nvSpPr>
        <p:spPr>
          <a:xfrm>
            <a:off x="8282900" y="527978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Flowchart: Connector 911">
            <a:extLst>
              <a:ext uri="{FF2B5EF4-FFF2-40B4-BE49-F238E27FC236}">
                <a16:creationId xmlns:a16="http://schemas.microsoft.com/office/drawing/2014/main" id="{B956593B-54DF-9817-AD52-9801F3334406}"/>
              </a:ext>
            </a:extLst>
          </p:cNvPr>
          <p:cNvSpPr>
            <a:spLocks noChangeAspect="1"/>
          </p:cNvSpPr>
          <p:nvPr/>
        </p:nvSpPr>
        <p:spPr>
          <a:xfrm>
            <a:off x="8188395" y="537814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3" name="Flowchart: Connector 912">
            <a:extLst>
              <a:ext uri="{FF2B5EF4-FFF2-40B4-BE49-F238E27FC236}">
                <a16:creationId xmlns:a16="http://schemas.microsoft.com/office/drawing/2014/main" id="{A394DC2C-3A01-DAD7-3E46-0F9FB6D538C3}"/>
              </a:ext>
            </a:extLst>
          </p:cNvPr>
          <p:cNvSpPr>
            <a:spLocks noChangeAspect="1"/>
          </p:cNvSpPr>
          <p:nvPr/>
        </p:nvSpPr>
        <p:spPr>
          <a:xfrm>
            <a:off x="8238180" y="51558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8" name="Flowchart: Connector 917">
            <a:extLst>
              <a:ext uri="{FF2B5EF4-FFF2-40B4-BE49-F238E27FC236}">
                <a16:creationId xmlns:a16="http://schemas.microsoft.com/office/drawing/2014/main" id="{045E098D-3EE2-4E36-8FE9-E21A4E673D12}"/>
              </a:ext>
            </a:extLst>
          </p:cNvPr>
          <p:cNvSpPr>
            <a:spLocks noChangeAspect="1"/>
          </p:cNvSpPr>
          <p:nvPr/>
        </p:nvSpPr>
        <p:spPr>
          <a:xfrm>
            <a:off x="7591541" y="464800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9" name="Flowchart: Connector 918">
            <a:extLst>
              <a:ext uri="{FF2B5EF4-FFF2-40B4-BE49-F238E27FC236}">
                <a16:creationId xmlns:a16="http://schemas.microsoft.com/office/drawing/2014/main" id="{C55C1E8F-7F87-47DE-EA20-DCCAB370CB20}"/>
              </a:ext>
            </a:extLst>
          </p:cNvPr>
          <p:cNvSpPr>
            <a:spLocks noChangeAspect="1"/>
          </p:cNvSpPr>
          <p:nvPr/>
        </p:nvSpPr>
        <p:spPr>
          <a:xfrm>
            <a:off x="4439861" y="414848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" name="Flowchart: Connector 922">
            <a:extLst>
              <a:ext uri="{FF2B5EF4-FFF2-40B4-BE49-F238E27FC236}">
                <a16:creationId xmlns:a16="http://schemas.microsoft.com/office/drawing/2014/main" id="{8CA9A0AB-A122-89CB-ED47-9B788DD9E7CD}"/>
              </a:ext>
            </a:extLst>
          </p:cNvPr>
          <p:cNvSpPr>
            <a:spLocks noChangeAspect="1"/>
          </p:cNvSpPr>
          <p:nvPr/>
        </p:nvSpPr>
        <p:spPr>
          <a:xfrm>
            <a:off x="4410592" y="441018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" name="Flowchart: Connector 923">
            <a:extLst>
              <a:ext uri="{FF2B5EF4-FFF2-40B4-BE49-F238E27FC236}">
                <a16:creationId xmlns:a16="http://schemas.microsoft.com/office/drawing/2014/main" id="{EF94D8BE-5E10-9A25-AA80-2D52A3DA14F1}"/>
              </a:ext>
            </a:extLst>
          </p:cNvPr>
          <p:cNvSpPr>
            <a:spLocks noChangeAspect="1"/>
          </p:cNvSpPr>
          <p:nvPr/>
        </p:nvSpPr>
        <p:spPr>
          <a:xfrm>
            <a:off x="4331903" y="451574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1" name="Flowchart: Connector 930">
            <a:extLst>
              <a:ext uri="{FF2B5EF4-FFF2-40B4-BE49-F238E27FC236}">
                <a16:creationId xmlns:a16="http://schemas.microsoft.com/office/drawing/2014/main" id="{D19374DF-CA29-97A6-A00F-815127B7DA04}"/>
              </a:ext>
            </a:extLst>
          </p:cNvPr>
          <p:cNvSpPr>
            <a:spLocks noChangeAspect="1"/>
          </p:cNvSpPr>
          <p:nvPr/>
        </p:nvSpPr>
        <p:spPr>
          <a:xfrm>
            <a:off x="4375106" y="51537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2" name="Flowchart: Connector 931">
            <a:extLst>
              <a:ext uri="{FF2B5EF4-FFF2-40B4-BE49-F238E27FC236}">
                <a16:creationId xmlns:a16="http://schemas.microsoft.com/office/drawing/2014/main" id="{186AC628-B2A0-7359-CC96-B92C572AD495}"/>
              </a:ext>
            </a:extLst>
          </p:cNvPr>
          <p:cNvSpPr>
            <a:spLocks noChangeAspect="1"/>
          </p:cNvSpPr>
          <p:nvPr/>
        </p:nvSpPr>
        <p:spPr>
          <a:xfrm>
            <a:off x="5689642" y="443979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5" name="Flowchart: Connector 934">
            <a:extLst>
              <a:ext uri="{FF2B5EF4-FFF2-40B4-BE49-F238E27FC236}">
                <a16:creationId xmlns:a16="http://schemas.microsoft.com/office/drawing/2014/main" id="{273EB977-9932-3C53-CD48-578DC375774E}"/>
              </a:ext>
            </a:extLst>
          </p:cNvPr>
          <p:cNvSpPr>
            <a:spLocks noChangeAspect="1"/>
          </p:cNvSpPr>
          <p:nvPr/>
        </p:nvSpPr>
        <p:spPr>
          <a:xfrm>
            <a:off x="6400356" y="4891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6" name="Flowchart: Connector 935">
            <a:extLst>
              <a:ext uri="{FF2B5EF4-FFF2-40B4-BE49-F238E27FC236}">
                <a16:creationId xmlns:a16="http://schemas.microsoft.com/office/drawing/2014/main" id="{0C4494BF-0A2A-5AD7-F24F-7E798A3E1DBA}"/>
              </a:ext>
            </a:extLst>
          </p:cNvPr>
          <p:cNvSpPr>
            <a:spLocks noChangeAspect="1"/>
          </p:cNvSpPr>
          <p:nvPr/>
        </p:nvSpPr>
        <p:spPr>
          <a:xfrm>
            <a:off x="7656429" y="395619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7" name="Flowchart: Connector 936">
            <a:extLst>
              <a:ext uri="{FF2B5EF4-FFF2-40B4-BE49-F238E27FC236}">
                <a16:creationId xmlns:a16="http://schemas.microsoft.com/office/drawing/2014/main" id="{29FC683F-9EDE-4375-5DEC-829B7878EA7F}"/>
              </a:ext>
            </a:extLst>
          </p:cNvPr>
          <p:cNvSpPr>
            <a:spLocks noChangeAspect="1"/>
          </p:cNvSpPr>
          <p:nvPr/>
        </p:nvSpPr>
        <p:spPr>
          <a:xfrm>
            <a:off x="8216445" y="36684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8" name="Flowchart: Connector 937">
            <a:extLst>
              <a:ext uri="{FF2B5EF4-FFF2-40B4-BE49-F238E27FC236}">
                <a16:creationId xmlns:a16="http://schemas.microsoft.com/office/drawing/2014/main" id="{BB8279F5-705B-A2A7-4D3E-5C984558B996}"/>
              </a:ext>
            </a:extLst>
          </p:cNvPr>
          <p:cNvSpPr>
            <a:spLocks noChangeAspect="1"/>
          </p:cNvSpPr>
          <p:nvPr/>
        </p:nvSpPr>
        <p:spPr>
          <a:xfrm>
            <a:off x="7301245" y="45912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Flowchart: Connector 938">
            <a:extLst>
              <a:ext uri="{FF2B5EF4-FFF2-40B4-BE49-F238E27FC236}">
                <a16:creationId xmlns:a16="http://schemas.microsoft.com/office/drawing/2014/main" id="{1FE50CD7-1347-A5BF-C48A-EFAE8311C8CD}"/>
              </a:ext>
            </a:extLst>
          </p:cNvPr>
          <p:cNvSpPr>
            <a:spLocks noChangeAspect="1"/>
          </p:cNvSpPr>
          <p:nvPr/>
        </p:nvSpPr>
        <p:spPr>
          <a:xfrm>
            <a:off x="6515014" y="456841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0" name="Flowchart: Connector 939">
            <a:extLst>
              <a:ext uri="{FF2B5EF4-FFF2-40B4-BE49-F238E27FC236}">
                <a16:creationId xmlns:a16="http://schemas.microsoft.com/office/drawing/2014/main" id="{83E051FA-B7BE-D0A5-48A2-59AC3F5A426E}"/>
              </a:ext>
            </a:extLst>
          </p:cNvPr>
          <p:cNvSpPr>
            <a:spLocks noChangeAspect="1"/>
          </p:cNvSpPr>
          <p:nvPr/>
        </p:nvSpPr>
        <p:spPr>
          <a:xfrm>
            <a:off x="6558617" y="4659222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4" name="Flowchart: Connector 943">
            <a:extLst>
              <a:ext uri="{FF2B5EF4-FFF2-40B4-BE49-F238E27FC236}">
                <a16:creationId xmlns:a16="http://schemas.microsoft.com/office/drawing/2014/main" id="{9EB13FA2-F4BE-1BEF-FFB8-93B1DC36181B}"/>
              </a:ext>
            </a:extLst>
          </p:cNvPr>
          <p:cNvSpPr>
            <a:spLocks noChangeAspect="1"/>
          </p:cNvSpPr>
          <p:nvPr/>
        </p:nvSpPr>
        <p:spPr>
          <a:xfrm>
            <a:off x="8247528" y="194870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6" name="Flowchart: Connector 945">
            <a:extLst>
              <a:ext uri="{FF2B5EF4-FFF2-40B4-BE49-F238E27FC236}">
                <a16:creationId xmlns:a16="http://schemas.microsoft.com/office/drawing/2014/main" id="{95517EE9-EDCD-FAFD-135D-E46589089FE3}"/>
              </a:ext>
            </a:extLst>
          </p:cNvPr>
          <p:cNvSpPr>
            <a:spLocks noChangeAspect="1"/>
          </p:cNvSpPr>
          <p:nvPr/>
        </p:nvSpPr>
        <p:spPr>
          <a:xfrm>
            <a:off x="8302104" y="207394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7" name="Flowchart: Connector 946">
            <a:extLst>
              <a:ext uri="{FF2B5EF4-FFF2-40B4-BE49-F238E27FC236}">
                <a16:creationId xmlns:a16="http://schemas.microsoft.com/office/drawing/2014/main" id="{D6551EA9-4568-AEEB-479A-1D63F608C2B7}"/>
              </a:ext>
            </a:extLst>
          </p:cNvPr>
          <p:cNvSpPr>
            <a:spLocks noChangeAspect="1"/>
          </p:cNvSpPr>
          <p:nvPr/>
        </p:nvSpPr>
        <p:spPr>
          <a:xfrm>
            <a:off x="8146665" y="2046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8" name="Flowchart: Connector 947">
            <a:extLst>
              <a:ext uri="{FF2B5EF4-FFF2-40B4-BE49-F238E27FC236}">
                <a16:creationId xmlns:a16="http://schemas.microsoft.com/office/drawing/2014/main" id="{40F340D4-9357-ADF2-DD7D-E8665C18DD67}"/>
              </a:ext>
            </a:extLst>
          </p:cNvPr>
          <p:cNvSpPr>
            <a:spLocks noChangeAspect="1"/>
          </p:cNvSpPr>
          <p:nvPr/>
        </p:nvSpPr>
        <p:spPr>
          <a:xfrm>
            <a:off x="7683397" y="1960326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1" name="Flowchart: Connector 950">
            <a:extLst>
              <a:ext uri="{FF2B5EF4-FFF2-40B4-BE49-F238E27FC236}">
                <a16:creationId xmlns:a16="http://schemas.microsoft.com/office/drawing/2014/main" id="{E21A2C45-F564-59E0-0960-A7A4C233AFB4}"/>
              </a:ext>
            </a:extLst>
          </p:cNvPr>
          <p:cNvSpPr>
            <a:spLocks noChangeAspect="1"/>
          </p:cNvSpPr>
          <p:nvPr/>
        </p:nvSpPr>
        <p:spPr>
          <a:xfrm>
            <a:off x="7192539" y="249902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7" name="Flowchart: Connector 956">
            <a:extLst>
              <a:ext uri="{FF2B5EF4-FFF2-40B4-BE49-F238E27FC236}">
                <a16:creationId xmlns:a16="http://schemas.microsoft.com/office/drawing/2014/main" id="{6790DB54-8981-80EB-8C5A-E55A0B66BD00}"/>
              </a:ext>
            </a:extLst>
          </p:cNvPr>
          <p:cNvSpPr>
            <a:spLocks noChangeAspect="1"/>
          </p:cNvSpPr>
          <p:nvPr/>
        </p:nvSpPr>
        <p:spPr>
          <a:xfrm>
            <a:off x="4627993" y="32001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0" name="Flowchart: Connector 959">
            <a:extLst>
              <a:ext uri="{FF2B5EF4-FFF2-40B4-BE49-F238E27FC236}">
                <a16:creationId xmlns:a16="http://schemas.microsoft.com/office/drawing/2014/main" id="{3CFA99AD-A016-EF0D-1A5B-09AF0CC96127}"/>
              </a:ext>
            </a:extLst>
          </p:cNvPr>
          <p:cNvSpPr>
            <a:spLocks noChangeAspect="1"/>
          </p:cNvSpPr>
          <p:nvPr/>
        </p:nvSpPr>
        <p:spPr>
          <a:xfrm>
            <a:off x="4769078" y="2299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2" name="Flowchart: Connector 961">
            <a:extLst>
              <a:ext uri="{FF2B5EF4-FFF2-40B4-BE49-F238E27FC236}">
                <a16:creationId xmlns:a16="http://schemas.microsoft.com/office/drawing/2014/main" id="{DCB21D74-3932-D849-809F-A2BC375A3EB1}"/>
              </a:ext>
            </a:extLst>
          </p:cNvPr>
          <p:cNvSpPr>
            <a:spLocks noChangeAspect="1"/>
          </p:cNvSpPr>
          <p:nvPr/>
        </p:nvSpPr>
        <p:spPr>
          <a:xfrm>
            <a:off x="4663869" y="233515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0" name="Flowchart: Connector 969">
            <a:extLst>
              <a:ext uri="{FF2B5EF4-FFF2-40B4-BE49-F238E27FC236}">
                <a16:creationId xmlns:a16="http://schemas.microsoft.com/office/drawing/2014/main" id="{5C9086C7-0574-8454-6FAB-C07FA13FA33E}"/>
              </a:ext>
            </a:extLst>
          </p:cNvPr>
          <p:cNvSpPr>
            <a:spLocks noChangeAspect="1"/>
          </p:cNvSpPr>
          <p:nvPr/>
        </p:nvSpPr>
        <p:spPr>
          <a:xfrm>
            <a:off x="4933811" y="55497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lowchart: Connector 970">
            <a:extLst>
              <a:ext uri="{FF2B5EF4-FFF2-40B4-BE49-F238E27FC236}">
                <a16:creationId xmlns:a16="http://schemas.microsoft.com/office/drawing/2014/main" id="{72BA3026-5DF4-5695-8757-50A9E237FE8A}"/>
              </a:ext>
            </a:extLst>
          </p:cNvPr>
          <p:cNvSpPr>
            <a:spLocks noChangeAspect="1"/>
          </p:cNvSpPr>
          <p:nvPr/>
        </p:nvSpPr>
        <p:spPr>
          <a:xfrm>
            <a:off x="5063472" y="56111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Flowchart: Connector 971">
            <a:extLst>
              <a:ext uri="{FF2B5EF4-FFF2-40B4-BE49-F238E27FC236}">
                <a16:creationId xmlns:a16="http://schemas.microsoft.com/office/drawing/2014/main" id="{A9AF135D-77F8-B5DC-DA82-09280019C082}"/>
              </a:ext>
            </a:extLst>
          </p:cNvPr>
          <p:cNvSpPr>
            <a:spLocks noChangeAspect="1"/>
          </p:cNvSpPr>
          <p:nvPr/>
        </p:nvSpPr>
        <p:spPr>
          <a:xfrm>
            <a:off x="4942724" y="56870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5" name="Flowchart: Connector 974">
            <a:extLst>
              <a:ext uri="{FF2B5EF4-FFF2-40B4-BE49-F238E27FC236}">
                <a16:creationId xmlns:a16="http://schemas.microsoft.com/office/drawing/2014/main" id="{BCED51DF-69F0-1ACC-FD0F-EFA91E0D37DA}"/>
              </a:ext>
            </a:extLst>
          </p:cNvPr>
          <p:cNvSpPr>
            <a:spLocks noChangeAspect="1"/>
          </p:cNvSpPr>
          <p:nvPr/>
        </p:nvSpPr>
        <p:spPr>
          <a:xfrm>
            <a:off x="5880310" y="55461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6" name="Flowchart: Connector 975">
            <a:extLst>
              <a:ext uri="{FF2B5EF4-FFF2-40B4-BE49-F238E27FC236}">
                <a16:creationId xmlns:a16="http://schemas.microsoft.com/office/drawing/2014/main" id="{3554A0DC-C9C2-8CB5-F9FA-2747A838B7B7}"/>
              </a:ext>
            </a:extLst>
          </p:cNvPr>
          <p:cNvSpPr>
            <a:spLocks noChangeAspect="1"/>
          </p:cNvSpPr>
          <p:nvPr/>
        </p:nvSpPr>
        <p:spPr>
          <a:xfrm>
            <a:off x="5865069" y="5662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1" name="Flowchart: Connector 980">
            <a:extLst>
              <a:ext uri="{FF2B5EF4-FFF2-40B4-BE49-F238E27FC236}">
                <a16:creationId xmlns:a16="http://schemas.microsoft.com/office/drawing/2014/main" id="{C43D01C9-4FF7-E883-F688-9F88662B1017}"/>
              </a:ext>
            </a:extLst>
          </p:cNvPr>
          <p:cNvSpPr>
            <a:spLocks noChangeAspect="1"/>
          </p:cNvSpPr>
          <p:nvPr/>
        </p:nvSpPr>
        <p:spPr>
          <a:xfrm>
            <a:off x="5267014" y="15311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2" name="Flowchart: Connector 981">
            <a:extLst>
              <a:ext uri="{FF2B5EF4-FFF2-40B4-BE49-F238E27FC236}">
                <a16:creationId xmlns:a16="http://schemas.microsoft.com/office/drawing/2014/main" id="{92CD2AC3-4ABA-6DD3-9EE7-EF6B2D73E16E}"/>
              </a:ext>
            </a:extLst>
          </p:cNvPr>
          <p:cNvSpPr>
            <a:spLocks noChangeAspect="1"/>
          </p:cNvSpPr>
          <p:nvPr/>
        </p:nvSpPr>
        <p:spPr>
          <a:xfrm>
            <a:off x="5300186" y="16466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5" name="Flowchart: Connector 984">
            <a:extLst>
              <a:ext uri="{FF2B5EF4-FFF2-40B4-BE49-F238E27FC236}">
                <a16:creationId xmlns:a16="http://schemas.microsoft.com/office/drawing/2014/main" id="{7CE03372-2B01-C172-D466-332B4D5C2232}"/>
              </a:ext>
            </a:extLst>
          </p:cNvPr>
          <p:cNvSpPr>
            <a:spLocks noChangeAspect="1"/>
          </p:cNvSpPr>
          <p:nvPr/>
        </p:nvSpPr>
        <p:spPr>
          <a:xfrm>
            <a:off x="8238321" y="5748301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6" name="Flowchart: Connector 985">
            <a:extLst>
              <a:ext uri="{FF2B5EF4-FFF2-40B4-BE49-F238E27FC236}">
                <a16:creationId xmlns:a16="http://schemas.microsoft.com/office/drawing/2014/main" id="{0AF634FC-0A4B-C25B-92FF-218D7B174ACD}"/>
              </a:ext>
            </a:extLst>
          </p:cNvPr>
          <p:cNvSpPr>
            <a:spLocks noChangeAspect="1"/>
          </p:cNvSpPr>
          <p:nvPr/>
        </p:nvSpPr>
        <p:spPr>
          <a:xfrm>
            <a:off x="8061779" y="44158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9" name="Flowchart: Connector 988">
            <a:extLst>
              <a:ext uri="{FF2B5EF4-FFF2-40B4-BE49-F238E27FC236}">
                <a16:creationId xmlns:a16="http://schemas.microsoft.com/office/drawing/2014/main" id="{57C8DAC0-B4D2-EDD5-39F8-7762049F6BF3}"/>
              </a:ext>
            </a:extLst>
          </p:cNvPr>
          <p:cNvSpPr>
            <a:spLocks noChangeAspect="1"/>
          </p:cNvSpPr>
          <p:nvPr/>
        </p:nvSpPr>
        <p:spPr>
          <a:xfrm>
            <a:off x="7699614" y="4352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Flowchart: Connector 941">
            <a:extLst>
              <a:ext uri="{FF2B5EF4-FFF2-40B4-BE49-F238E27FC236}">
                <a16:creationId xmlns:a16="http://schemas.microsoft.com/office/drawing/2014/main" id="{D67EF1FD-7FF1-5993-42DD-659252911D80}"/>
              </a:ext>
            </a:extLst>
          </p:cNvPr>
          <p:cNvSpPr>
            <a:spLocks noChangeAspect="1"/>
          </p:cNvSpPr>
          <p:nvPr/>
        </p:nvSpPr>
        <p:spPr>
          <a:xfrm>
            <a:off x="7214134" y="14260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3" name="Flowchart: Connector 942">
            <a:extLst>
              <a:ext uri="{FF2B5EF4-FFF2-40B4-BE49-F238E27FC236}">
                <a16:creationId xmlns:a16="http://schemas.microsoft.com/office/drawing/2014/main" id="{24C016CB-B96F-7FA9-5346-8C1738DF0966}"/>
              </a:ext>
            </a:extLst>
          </p:cNvPr>
          <p:cNvSpPr>
            <a:spLocks noChangeAspect="1"/>
          </p:cNvSpPr>
          <p:nvPr/>
        </p:nvSpPr>
        <p:spPr>
          <a:xfrm>
            <a:off x="7076146" y="142799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5" name="Flowchart: Connector 944">
            <a:extLst>
              <a:ext uri="{FF2B5EF4-FFF2-40B4-BE49-F238E27FC236}">
                <a16:creationId xmlns:a16="http://schemas.microsoft.com/office/drawing/2014/main" id="{AF38F499-4E3E-EA35-EBED-5BFA9B84EA0F}"/>
              </a:ext>
            </a:extLst>
          </p:cNvPr>
          <p:cNvSpPr>
            <a:spLocks noChangeAspect="1"/>
          </p:cNvSpPr>
          <p:nvPr/>
        </p:nvSpPr>
        <p:spPr>
          <a:xfrm>
            <a:off x="6995420" y="15158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0" name="Flowchart: Connector 949">
            <a:extLst>
              <a:ext uri="{FF2B5EF4-FFF2-40B4-BE49-F238E27FC236}">
                <a16:creationId xmlns:a16="http://schemas.microsoft.com/office/drawing/2014/main" id="{0E5B4291-5727-AE42-D720-978F652C79F9}"/>
              </a:ext>
            </a:extLst>
          </p:cNvPr>
          <p:cNvSpPr>
            <a:spLocks noChangeAspect="1"/>
          </p:cNvSpPr>
          <p:nvPr/>
        </p:nvSpPr>
        <p:spPr>
          <a:xfrm>
            <a:off x="7156110" y="132817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3" name="Flowchart: Connector 952">
            <a:extLst>
              <a:ext uri="{FF2B5EF4-FFF2-40B4-BE49-F238E27FC236}">
                <a16:creationId xmlns:a16="http://schemas.microsoft.com/office/drawing/2014/main" id="{5174EE73-D4B7-8B26-6BFF-ACB874F11854}"/>
              </a:ext>
            </a:extLst>
          </p:cNvPr>
          <p:cNvSpPr>
            <a:spLocks noChangeAspect="1"/>
          </p:cNvSpPr>
          <p:nvPr/>
        </p:nvSpPr>
        <p:spPr>
          <a:xfrm>
            <a:off x="7040778" y="13176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6" name="Flowchart: Connector 955">
            <a:extLst>
              <a:ext uri="{FF2B5EF4-FFF2-40B4-BE49-F238E27FC236}">
                <a16:creationId xmlns:a16="http://schemas.microsoft.com/office/drawing/2014/main" id="{6AAF3528-D6D7-D30D-D1AA-10B3EE7C94DE}"/>
              </a:ext>
            </a:extLst>
          </p:cNvPr>
          <p:cNvSpPr>
            <a:spLocks noChangeAspect="1"/>
          </p:cNvSpPr>
          <p:nvPr/>
        </p:nvSpPr>
        <p:spPr>
          <a:xfrm>
            <a:off x="6920548" y="126535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3" name="Flowchart: Connector 882">
            <a:extLst>
              <a:ext uri="{FF2B5EF4-FFF2-40B4-BE49-F238E27FC236}">
                <a16:creationId xmlns:a16="http://schemas.microsoft.com/office/drawing/2014/main" id="{F9FCAD26-42FD-02E5-4E37-9581CACE934D}"/>
              </a:ext>
            </a:extLst>
          </p:cNvPr>
          <p:cNvSpPr>
            <a:spLocks noChangeAspect="1"/>
          </p:cNvSpPr>
          <p:nvPr/>
        </p:nvSpPr>
        <p:spPr>
          <a:xfrm>
            <a:off x="8276885" y="13037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lowchart: Connector 883">
            <a:extLst>
              <a:ext uri="{FF2B5EF4-FFF2-40B4-BE49-F238E27FC236}">
                <a16:creationId xmlns:a16="http://schemas.microsoft.com/office/drawing/2014/main" id="{FBF12D81-5E29-3B6E-6387-C5A316BB8301}"/>
              </a:ext>
            </a:extLst>
          </p:cNvPr>
          <p:cNvSpPr>
            <a:spLocks noChangeAspect="1"/>
          </p:cNvSpPr>
          <p:nvPr/>
        </p:nvSpPr>
        <p:spPr>
          <a:xfrm>
            <a:off x="8285570" y="1404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5" name="Flowchart: Connector 884">
            <a:extLst>
              <a:ext uri="{FF2B5EF4-FFF2-40B4-BE49-F238E27FC236}">
                <a16:creationId xmlns:a16="http://schemas.microsoft.com/office/drawing/2014/main" id="{ED173169-D8C9-2CE5-33B6-532A0F3CFE7D}"/>
              </a:ext>
            </a:extLst>
          </p:cNvPr>
          <p:cNvSpPr>
            <a:spLocks noChangeAspect="1"/>
          </p:cNvSpPr>
          <p:nvPr/>
        </p:nvSpPr>
        <p:spPr>
          <a:xfrm>
            <a:off x="8160950" y="13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6" name="Flowchart: Connector 885">
            <a:extLst>
              <a:ext uri="{FF2B5EF4-FFF2-40B4-BE49-F238E27FC236}">
                <a16:creationId xmlns:a16="http://schemas.microsoft.com/office/drawing/2014/main" id="{C111E15B-56AC-98B7-FB0B-4DC517BBD630}"/>
              </a:ext>
            </a:extLst>
          </p:cNvPr>
          <p:cNvSpPr>
            <a:spLocks noChangeAspect="1"/>
          </p:cNvSpPr>
          <p:nvPr/>
        </p:nvSpPr>
        <p:spPr>
          <a:xfrm>
            <a:off x="8158700" y="1467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7" name="Flowchart: Connector 886">
            <a:extLst>
              <a:ext uri="{FF2B5EF4-FFF2-40B4-BE49-F238E27FC236}">
                <a16:creationId xmlns:a16="http://schemas.microsoft.com/office/drawing/2014/main" id="{1F3087BB-0FB6-1C69-DA0E-668374736033}"/>
              </a:ext>
            </a:extLst>
          </p:cNvPr>
          <p:cNvSpPr>
            <a:spLocks noChangeAspect="1"/>
          </p:cNvSpPr>
          <p:nvPr/>
        </p:nvSpPr>
        <p:spPr>
          <a:xfrm>
            <a:off x="7929779" y="14933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lowchart: Connector 887">
            <a:extLst>
              <a:ext uri="{FF2B5EF4-FFF2-40B4-BE49-F238E27FC236}">
                <a16:creationId xmlns:a16="http://schemas.microsoft.com/office/drawing/2014/main" id="{3C6FFE00-AB3B-0FC3-72ED-AEAE0D80CEAF}"/>
              </a:ext>
            </a:extLst>
          </p:cNvPr>
          <p:cNvSpPr>
            <a:spLocks noChangeAspect="1"/>
          </p:cNvSpPr>
          <p:nvPr/>
        </p:nvSpPr>
        <p:spPr>
          <a:xfrm>
            <a:off x="7793589" y="1394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9" name="Flowchart: Connector 888">
            <a:extLst>
              <a:ext uri="{FF2B5EF4-FFF2-40B4-BE49-F238E27FC236}">
                <a16:creationId xmlns:a16="http://schemas.microsoft.com/office/drawing/2014/main" id="{550B3B5D-E1C0-E428-6B25-9C4A4A4482D9}"/>
              </a:ext>
            </a:extLst>
          </p:cNvPr>
          <p:cNvSpPr>
            <a:spLocks noChangeAspect="1"/>
          </p:cNvSpPr>
          <p:nvPr/>
        </p:nvSpPr>
        <p:spPr>
          <a:xfrm>
            <a:off x="7683396" y="207919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2" name="Flowchart: Connector 901">
            <a:extLst>
              <a:ext uri="{FF2B5EF4-FFF2-40B4-BE49-F238E27FC236}">
                <a16:creationId xmlns:a16="http://schemas.microsoft.com/office/drawing/2014/main" id="{7902EFE0-6141-7433-19F5-AF35F2AE99AF}"/>
              </a:ext>
            </a:extLst>
          </p:cNvPr>
          <p:cNvSpPr>
            <a:spLocks noChangeAspect="1"/>
          </p:cNvSpPr>
          <p:nvPr/>
        </p:nvSpPr>
        <p:spPr>
          <a:xfrm>
            <a:off x="7748231" y="215523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9" name="Flowchart: Connector 908">
            <a:extLst>
              <a:ext uri="{FF2B5EF4-FFF2-40B4-BE49-F238E27FC236}">
                <a16:creationId xmlns:a16="http://schemas.microsoft.com/office/drawing/2014/main" id="{0EC8A1BF-B932-75B3-82C5-A04A7BA24574}"/>
              </a:ext>
            </a:extLst>
          </p:cNvPr>
          <p:cNvSpPr>
            <a:spLocks noChangeAspect="1"/>
          </p:cNvSpPr>
          <p:nvPr/>
        </p:nvSpPr>
        <p:spPr>
          <a:xfrm>
            <a:off x="7634360" y="218666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0" name="Flowchart: Connector 909">
            <a:extLst>
              <a:ext uri="{FF2B5EF4-FFF2-40B4-BE49-F238E27FC236}">
                <a16:creationId xmlns:a16="http://schemas.microsoft.com/office/drawing/2014/main" id="{55417570-95CE-3F88-5999-8D1E99345B24}"/>
              </a:ext>
            </a:extLst>
          </p:cNvPr>
          <p:cNvSpPr>
            <a:spLocks noChangeAspect="1"/>
          </p:cNvSpPr>
          <p:nvPr/>
        </p:nvSpPr>
        <p:spPr>
          <a:xfrm>
            <a:off x="6029456" y="13451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4" name="Flowchart: Connector 913">
            <a:extLst>
              <a:ext uri="{FF2B5EF4-FFF2-40B4-BE49-F238E27FC236}">
                <a16:creationId xmlns:a16="http://schemas.microsoft.com/office/drawing/2014/main" id="{8DE8CA97-D060-63A3-1845-91DFDF4AED2B}"/>
              </a:ext>
            </a:extLst>
          </p:cNvPr>
          <p:cNvSpPr>
            <a:spLocks noChangeAspect="1"/>
          </p:cNvSpPr>
          <p:nvPr/>
        </p:nvSpPr>
        <p:spPr>
          <a:xfrm>
            <a:off x="6182288" y="382179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7" name="Flowchart: Connector 916">
            <a:extLst>
              <a:ext uri="{FF2B5EF4-FFF2-40B4-BE49-F238E27FC236}">
                <a16:creationId xmlns:a16="http://schemas.microsoft.com/office/drawing/2014/main" id="{1B325768-3020-48FA-E4B7-38FCF2DD1D1C}"/>
              </a:ext>
            </a:extLst>
          </p:cNvPr>
          <p:cNvSpPr>
            <a:spLocks noChangeAspect="1"/>
          </p:cNvSpPr>
          <p:nvPr/>
        </p:nvSpPr>
        <p:spPr>
          <a:xfrm>
            <a:off x="6901914" y="11373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0" name="Flowchart: Connector 919">
            <a:extLst>
              <a:ext uri="{FF2B5EF4-FFF2-40B4-BE49-F238E27FC236}">
                <a16:creationId xmlns:a16="http://schemas.microsoft.com/office/drawing/2014/main" id="{7942A5A1-7724-9079-DB59-4641F4686359}"/>
              </a:ext>
            </a:extLst>
          </p:cNvPr>
          <p:cNvSpPr>
            <a:spLocks noChangeAspect="1"/>
          </p:cNvSpPr>
          <p:nvPr/>
        </p:nvSpPr>
        <p:spPr>
          <a:xfrm>
            <a:off x="7036123" y="1197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3" name="Flowchart: Connector 992">
            <a:extLst>
              <a:ext uri="{FF2B5EF4-FFF2-40B4-BE49-F238E27FC236}">
                <a16:creationId xmlns:a16="http://schemas.microsoft.com/office/drawing/2014/main" id="{39BF8C3D-1AE2-BDC5-C7C4-0FA3D050D772}"/>
              </a:ext>
            </a:extLst>
          </p:cNvPr>
          <p:cNvSpPr>
            <a:spLocks noChangeAspect="1"/>
          </p:cNvSpPr>
          <p:nvPr/>
        </p:nvSpPr>
        <p:spPr>
          <a:xfrm>
            <a:off x="5083004" y="3310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lowchart: Connector 993">
            <a:extLst>
              <a:ext uri="{FF2B5EF4-FFF2-40B4-BE49-F238E27FC236}">
                <a16:creationId xmlns:a16="http://schemas.microsoft.com/office/drawing/2014/main" id="{DB91FC24-4552-8068-616A-B40DDFE72749}"/>
              </a:ext>
            </a:extLst>
          </p:cNvPr>
          <p:cNvSpPr>
            <a:spLocks noChangeAspect="1"/>
          </p:cNvSpPr>
          <p:nvPr/>
        </p:nvSpPr>
        <p:spPr>
          <a:xfrm>
            <a:off x="5082207" y="34224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5" name="Flowchart: Connector 994">
            <a:extLst>
              <a:ext uri="{FF2B5EF4-FFF2-40B4-BE49-F238E27FC236}">
                <a16:creationId xmlns:a16="http://schemas.microsoft.com/office/drawing/2014/main" id="{09051318-1040-2715-C2F8-270E49ED89FF}"/>
              </a:ext>
            </a:extLst>
          </p:cNvPr>
          <p:cNvSpPr>
            <a:spLocks noChangeAspect="1"/>
          </p:cNvSpPr>
          <p:nvPr/>
        </p:nvSpPr>
        <p:spPr>
          <a:xfrm>
            <a:off x="5066966" y="35385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0" name="Flowchart: Connector 999">
            <a:extLst>
              <a:ext uri="{FF2B5EF4-FFF2-40B4-BE49-F238E27FC236}">
                <a16:creationId xmlns:a16="http://schemas.microsoft.com/office/drawing/2014/main" id="{151DFCC7-0D62-FC53-7F2E-D47A75A09CE6}"/>
              </a:ext>
            </a:extLst>
          </p:cNvPr>
          <p:cNvSpPr>
            <a:spLocks noChangeAspect="1"/>
          </p:cNvSpPr>
          <p:nvPr/>
        </p:nvSpPr>
        <p:spPr>
          <a:xfrm>
            <a:off x="6067528" y="224258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Flowchart: Connector 1006">
            <a:extLst>
              <a:ext uri="{FF2B5EF4-FFF2-40B4-BE49-F238E27FC236}">
                <a16:creationId xmlns:a16="http://schemas.microsoft.com/office/drawing/2014/main" id="{0A01383F-084E-3A0B-366A-680A4F962E4D}"/>
              </a:ext>
            </a:extLst>
          </p:cNvPr>
          <p:cNvSpPr>
            <a:spLocks noChangeAspect="1"/>
          </p:cNvSpPr>
          <p:nvPr/>
        </p:nvSpPr>
        <p:spPr>
          <a:xfrm>
            <a:off x="6123468" y="31787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8" name="Flowchart: Connector 1007">
            <a:extLst>
              <a:ext uri="{FF2B5EF4-FFF2-40B4-BE49-F238E27FC236}">
                <a16:creationId xmlns:a16="http://schemas.microsoft.com/office/drawing/2014/main" id="{91965A88-9D59-12AB-20A7-598B6270E097}"/>
              </a:ext>
            </a:extLst>
          </p:cNvPr>
          <p:cNvSpPr>
            <a:spLocks noChangeAspect="1"/>
          </p:cNvSpPr>
          <p:nvPr/>
        </p:nvSpPr>
        <p:spPr>
          <a:xfrm>
            <a:off x="6162132" y="32906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3" name="Flowchart: Connector 1012">
            <a:extLst>
              <a:ext uri="{FF2B5EF4-FFF2-40B4-BE49-F238E27FC236}">
                <a16:creationId xmlns:a16="http://schemas.microsoft.com/office/drawing/2014/main" id="{40DF4326-909F-1A17-511E-600BFBD0082E}"/>
              </a:ext>
            </a:extLst>
          </p:cNvPr>
          <p:cNvSpPr>
            <a:spLocks noChangeAspect="1"/>
          </p:cNvSpPr>
          <p:nvPr/>
        </p:nvSpPr>
        <p:spPr>
          <a:xfrm>
            <a:off x="5797012" y="38591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lowchart: Connector 1018">
            <a:extLst>
              <a:ext uri="{FF2B5EF4-FFF2-40B4-BE49-F238E27FC236}">
                <a16:creationId xmlns:a16="http://schemas.microsoft.com/office/drawing/2014/main" id="{C806F4E7-DCAF-7C97-7106-9BB69C827C4F}"/>
              </a:ext>
            </a:extLst>
          </p:cNvPr>
          <p:cNvSpPr>
            <a:spLocks noChangeAspect="1"/>
          </p:cNvSpPr>
          <p:nvPr/>
        </p:nvSpPr>
        <p:spPr>
          <a:xfrm>
            <a:off x="7442571" y="44582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3" name="Flowchart: Connector 1022">
            <a:extLst>
              <a:ext uri="{FF2B5EF4-FFF2-40B4-BE49-F238E27FC236}">
                <a16:creationId xmlns:a16="http://schemas.microsoft.com/office/drawing/2014/main" id="{8D56101A-8ABA-0618-A8F6-703AB6D034EE}"/>
              </a:ext>
            </a:extLst>
          </p:cNvPr>
          <p:cNvSpPr>
            <a:spLocks noChangeAspect="1"/>
          </p:cNvSpPr>
          <p:nvPr/>
        </p:nvSpPr>
        <p:spPr>
          <a:xfrm>
            <a:off x="8266137" y="38417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lowchart: Connector 1035">
            <a:extLst>
              <a:ext uri="{FF2B5EF4-FFF2-40B4-BE49-F238E27FC236}">
                <a16:creationId xmlns:a16="http://schemas.microsoft.com/office/drawing/2014/main" id="{CCE6D624-48B0-6CE2-4A09-3EAD8C7F9AA8}"/>
              </a:ext>
            </a:extLst>
          </p:cNvPr>
          <p:cNvSpPr>
            <a:spLocks noChangeAspect="1"/>
          </p:cNvSpPr>
          <p:nvPr/>
        </p:nvSpPr>
        <p:spPr>
          <a:xfrm>
            <a:off x="6546369" y="442063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Flowchart: Connector 1039">
            <a:extLst>
              <a:ext uri="{FF2B5EF4-FFF2-40B4-BE49-F238E27FC236}">
                <a16:creationId xmlns:a16="http://schemas.microsoft.com/office/drawing/2014/main" id="{2E7F266B-D7B1-1F8A-C7FE-9D9BBF9CF4CF}"/>
              </a:ext>
            </a:extLst>
          </p:cNvPr>
          <p:cNvSpPr>
            <a:spLocks noChangeAspect="1"/>
          </p:cNvSpPr>
          <p:nvPr/>
        </p:nvSpPr>
        <p:spPr>
          <a:xfrm>
            <a:off x="4827001" y="351197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Flowchart: Connector 1040">
            <a:extLst>
              <a:ext uri="{FF2B5EF4-FFF2-40B4-BE49-F238E27FC236}">
                <a16:creationId xmlns:a16="http://schemas.microsoft.com/office/drawing/2014/main" id="{68D0F5D4-8342-ED4C-DF0D-FEE37A2895D2}"/>
              </a:ext>
            </a:extLst>
          </p:cNvPr>
          <p:cNvSpPr>
            <a:spLocks noChangeAspect="1"/>
          </p:cNvSpPr>
          <p:nvPr/>
        </p:nvSpPr>
        <p:spPr>
          <a:xfrm>
            <a:off x="6678100" y="290081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Flowchart: Connector 1041">
            <a:extLst>
              <a:ext uri="{FF2B5EF4-FFF2-40B4-BE49-F238E27FC236}">
                <a16:creationId xmlns:a16="http://schemas.microsoft.com/office/drawing/2014/main" id="{47AFF199-0843-9F77-CC9C-26F6FB1EC6D8}"/>
              </a:ext>
            </a:extLst>
          </p:cNvPr>
          <p:cNvSpPr>
            <a:spLocks noChangeAspect="1"/>
          </p:cNvSpPr>
          <p:nvPr/>
        </p:nvSpPr>
        <p:spPr>
          <a:xfrm>
            <a:off x="6544214" y="287227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Flowchart: Connector 1042">
            <a:extLst>
              <a:ext uri="{FF2B5EF4-FFF2-40B4-BE49-F238E27FC236}">
                <a16:creationId xmlns:a16="http://schemas.microsoft.com/office/drawing/2014/main" id="{0D7DFF84-63B0-20BB-FFC0-1283D1718F9A}"/>
              </a:ext>
            </a:extLst>
          </p:cNvPr>
          <p:cNvSpPr>
            <a:spLocks noChangeAspect="1"/>
          </p:cNvSpPr>
          <p:nvPr/>
        </p:nvSpPr>
        <p:spPr>
          <a:xfrm>
            <a:off x="6906153" y="490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Flowchart: Connector 1043">
            <a:extLst>
              <a:ext uri="{FF2B5EF4-FFF2-40B4-BE49-F238E27FC236}">
                <a16:creationId xmlns:a16="http://schemas.microsoft.com/office/drawing/2014/main" id="{FA1A18B3-A24A-CCBC-0828-536790617FF6}"/>
              </a:ext>
            </a:extLst>
          </p:cNvPr>
          <p:cNvSpPr>
            <a:spLocks noChangeAspect="1"/>
          </p:cNvSpPr>
          <p:nvPr/>
        </p:nvSpPr>
        <p:spPr>
          <a:xfrm>
            <a:off x="7177241" y="43037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Flowchart: Connector 1053">
            <a:extLst>
              <a:ext uri="{FF2B5EF4-FFF2-40B4-BE49-F238E27FC236}">
                <a16:creationId xmlns:a16="http://schemas.microsoft.com/office/drawing/2014/main" id="{0F4DA61C-3C9F-FC5F-3BBB-5D5F7B157D39}"/>
              </a:ext>
            </a:extLst>
          </p:cNvPr>
          <p:cNvSpPr>
            <a:spLocks noChangeAspect="1"/>
          </p:cNvSpPr>
          <p:nvPr/>
        </p:nvSpPr>
        <p:spPr>
          <a:xfrm>
            <a:off x="6702864" y="574733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Flowchart: Connector 1054">
            <a:extLst>
              <a:ext uri="{FF2B5EF4-FFF2-40B4-BE49-F238E27FC236}">
                <a16:creationId xmlns:a16="http://schemas.microsoft.com/office/drawing/2014/main" id="{B1DE5A78-54C6-6516-5A7E-6DB221DCC979}"/>
              </a:ext>
            </a:extLst>
          </p:cNvPr>
          <p:cNvSpPr>
            <a:spLocks noChangeAspect="1"/>
          </p:cNvSpPr>
          <p:nvPr/>
        </p:nvSpPr>
        <p:spPr>
          <a:xfrm>
            <a:off x="6026704" y="115706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Flowchart: Connector 1055">
            <a:extLst>
              <a:ext uri="{FF2B5EF4-FFF2-40B4-BE49-F238E27FC236}">
                <a16:creationId xmlns:a16="http://schemas.microsoft.com/office/drawing/2014/main" id="{E76EA620-F8E9-69EB-D5E9-42571648D9B4}"/>
              </a:ext>
            </a:extLst>
          </p:cNvPr>
          <p:cNvSpPr>
            <a:spLocks noChangeAspect="1"/>
          </p:cNvSpPr>
          <p:nvPr/>
        </p:nvSpPr>
        <p:spPr>
          <a:xfrm>
            <a:off x="4468943" y="12720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Flowchart: Connector 1056">
            <a:extLst>
              <a:ext uri="{FF2B5EF4-FFF2-40B4-BE49-F238E27FC236}">
                <a16:creationId xmlns:a16="http://schemas.microsoft.com/office/drawing/2014/main" id="{8CAF7AC5-5CEF-AD83-45A8-F28A7F8099C6}"/>
              </a:ext>
            </a:extLst>
          </p:cNvPr>
          <p:cNvSpPr>
            <a:spLocks noChangeAspect="1"/>
          </p:cNvSpPr>
          <p:nvPr/>
        </p:nvSpPr>
        <p:spPr>
          <a:xfrm>
            <a:off x="3527225" y="232790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Flowchart: Connector 1057">
            <a:extLst>
              <a:ext uri="{FF2B5EF4-FFF2-40B4-BE49-F238E27FC236}">
                <a16:creationId xmlns:a16="http://schemas.microsoft.com/office/drawing/2014/main" id="{5EF3F337-E041-BE4D-1425-6F9612B380DF}"/>
              </a:ext>
            </a:extLst>
          </p:cNvPr>
          <p:cNvSpPr>
            <a:spLocks noChangeAspect="1"/>
          </p:cNvSpPr>
          <p:nvPr/>
        </p:nvSpPr>
        <p:spPr>
          <a:xfrm>
            <a:off x="3471728" y="22226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9" name="Flowchart: Connector 1058">
            <a:extLst>
              <a:ext uri="{FF2B5EF4-FFF2-40B4-BE49-F238E27FC236}">
                <a16:creationId xmlns:a16="http://schemas.microsoft.com/office/drawing/2014/main" id="{7AEC5C8F-CB90-9550-9202-FF41885ECCDE}"/>
              </a:ext>
            </a:extLst>
          </p:cNvPr>
          <p:cNvSpPr>
            <a:spLocks noChangeAspect="1"/>
          </p:cNvSpPr>
          <p:nvPr/>
        </p:nvSpPr>
        <p:spPr>
          <a:xfrm>
            <a:off x="4792052" y="21202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0" name="Flowchart: Connector 1059">
            <a:extLst>
              <a:ext uri="{FF2B5EF4-FFF2-40B4-BE49-F238E27FC236}">
                <a16:creationId xmlns:a16="http://schemas.microsoft.com/office/drawing/2014/main" id="{BF616A16-7909-804E-AFA1-4A44C7E79D54}"/>
              </a:ext>
            </a:extLst>
          </p:cNvPr>
          <p:cNvSpPr>
            <a:spLocks noChangeAspect="1"/>
          </p:cNvSpPr>
          <p:nvPr/>
        </p:nvSpPr>
        <p:spPr>
          <a:xfrm>
            <a:off x="4681548" y="20715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14:cNvPr>
              <p14:cNvContentPartPr/>
              <p14:nvPr/>
            </p14:nvContentPartPr>
            <p14:xfrm>
              <a:off x="4971795" y="5962140"/>
              <a:ext cx="360" cy="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7475" y="59578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6" name="Flowchart: Connector 1065">
            <a:extLst>
              <a:ext uri="{FF2B5EF4-FFF2-40B4-BE49-F238E27FC236}">
                <a16:creationId xmlns:a16="http://schemas.microsoft.com/office/drawing/2014/main" id="{43C4CDF2-5FE1-6CC7-52E7-A05B99761EEB}"/>
              </a:ext>
            </a:extLst>
          </p:cNvPr>
          <p:cNvSpPr>
            <a:spLocks noChangeAspect="1"/>
          </p:cNvSpPr>
          <p:nvPr/>
        </p:nvSpPr>
        <p:spPr>
          <a:xfrm>
            <a:off x="7552904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Flowchart: Connector 1066">
            <a:extLst>
              <a:ext uri="{FF2B5EF4-FFF2-40B4-BE49-F238E27FC236}">
                <a16:creationId xmlns:a16="http://schemas.microsoft.com/office/drawing/2014/main" id="{9418C8AA-65DF-735E-3FE2-E448321A3438}"/>
              </a:ext>
            </a:extLst>
          </p:cNvPr>
          <p:cNvSpPr>
            <a:spLocks noChangeAspect="1"/>
          </p:cNvSpPr>
          <p:nvPr/>
        </p:nvSpPr>
        <p:spPr>
          <a:xfrm>
            <a:off x="7543185" y="1890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Flowchart: Connector 1067">
            <a:extLst>
              <a:ext uri="{FF2B5EF4-FFF2-40B4-BE49-F238E27FC236}">
                <a16:creationId xmlns:a16="http://schemas.microsoft.com/office/drawing/2014/main" id="{70C94C9F-81A2-9189-FEC5-2F5FA807C34B}"/>
              </a:ext>
            </a:extLst>
          </p:cNvPr>
          <p:cNvSpPr>
            <a:spLocks noChangeAspect="1"/>
          </p:cNvSpPr>
          <p:nvPr/>
        </p:nvSpPr>
        <p:spPr>
          <a:xfrm>
            <a:off x="7257168" y="383600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Flowchart: Connector 1068">
            <a:extLst>
              <a:ext uri="{FF2B5EF4-FFF2-40B4-BE49-F238E27FC236}">
                <a16:creationId xmlns:a16="http://schemas.microsoft.com/office/drawing/2014/main" id="{467AB807-E6CF-FE7B-237B-1E1DBF88CCC1}"/>
              </a:ext>
            </a:extLst>
          </p:cNvPr>
          <p:cNvSpPr>
            <a:spLocks noChangeAspect="1"/>
          </p:cNvSpPr>
          <p:nvPr/>
        </p:nvSpPr>
        <p:spPr>
          <a:xfrm>
            <a:off x="4527194" y="3871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0" name="Flowchart: Connector 1069">
            <a:extLst>
              <a:ext uri="{FF2B5EF4-FFF2-40B4-BE49-F238E27FC236}">
                <a16:creationId xmlns:a16="http://schemas.microsoft.com/office/drawing/2014/main" id="{0D8567E0-A6E5-82CC-2ED7-38D6071B484D}"/>
              </a:ext>
            </a:extLst>
          </p:cNvPr>
          <p:cNvSpPr>
            <a:spLocks noChangeAspect="1"/>
          </p:cNvSpPr>
          <p:nvPr/>
        </p:nvSpPr>
        <p:spPr>
          <a:xfrm>
            <a:off x="3473772" y="3287060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1" name="Flowchart: Connector 1070">
            <a:extLst>
              <a:ext uri="{FF2B5EF4-FFF2-40B4-BE49-F238E27FC236}">
                <a16:creationId xmlns:a16="http://schemas.microsoft.com/office/drawing/2014/main" id="{DA9C78A5-0D75-7344-7872-B7F16F379E22}"/>
              </a:ext>
            </a:extLst>
          </p:cNvPr>
          <p:cNvSpPr>
            <a:spLocks noChangeAspect="1"/>
          </p:cNvSpPr>
          <p:nvPr/>
        </p:nvSpPr>
        <p:spPr>
          <a:xfrm>
            <a:off x="3494990" y="3483263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lowchart: Connector 1071">
            <a:extLst>
              <a:ext uri="{FF2B5EF4-FFF2-40B4-BE49-F238E27FC236}">
                <a16:creationId xmlns:a16="http://schemas.microsoft.com/office/drawing/2014/main" id="{3549BAEF-6EAE-28FB-7AD7-76C94CD46DF4}"/>
              </a:ext>
            </a:extLst>
          </p:cNvPr>
          <p:cNvSpPr>
            <a:spLocks noChangeAspect="1"/>
          </p:cNvSpPr>
          <p:nvPr/>
        </p:nvSpPr>
        <p:spPr>
          <a:xfrm>
            <a:off x="3486514" y="3683912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3" name="Flowchart: Connector 1072">
            <a:extLst>
              <a:ext uri="{FF2B5EF4-FFF2-40B4-BE49-F238E27FC236}">
                <a16:creationId xmlns:a16="http://schemas.microsoft.com/office/drawing/2014/main" id="{12F44666-3221-AEA0-6382-4A5978D2E314}"/>
              </a:ext>
            </a:extLst>
          </p:cNvPr>
          <p:cNvSpPr>
            <a:spLocks noChangeAspect="1"/>
          </p:cNvSpPr>
          <p:nvPr/>
        </p:nvSpPr>
        <p:spPr>
          <a:xfrm>
            <a:off x="5807967" y="1810309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4EAD062A-5645-07D4-0A28-E5CB39813895}"/>
              </a:ext>
            </a:extLst>
          </p:cNvPr>
          <p:cNvSpPr>
            <a:spLocks noChangeAspect="1"/>
          </p:cNvSpPr>
          <p:nvPr/>
        </p:nvSpPr>
        <p:spPr>
          <a:xfrm>
            <a:off x="4860721" y="220887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F8B07F-8D45-07CB-F4CC-2B46524F3D8B}"/>
              </a:ext>
            </a:extLst>
          </p:cNvPr>
          <p:cNvSpPr>
            <a:spLocks noChangeAspect="1"/>
          </p:cNvSpPr>
          <p:nvPr/>
        </p:nvSpPr>
        <p:spPr>
          <a:xfrm>
            <a:off x="4407745" y="164141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D10D758-BCF9-9581-0ADE-53705D7E9420}"/>
              </a:ext>
            </a:extLst>
          </p:cNvPr>
          <p:cNvSpPr>
            <a:spLocks noChangeAspect="1"/>
          </p:cNvSpPr>
          <p:nvPr/>
        </p:nvSpPr>
        <p:spPr>
          <a:xfrm>
            <a:off x="4402717" y="176132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8" name="Flowchart: Connector 927">
            <a:extLst>
              <a:ext uri="{FF2B5EF4-FFF2-40B4-BE49-F238E27FC236}">
                <a16:creationId xmlns:a16="http://schemas.microsoft.com/office/drawing/2014/main" id="{EF0AEED7-2535-2D0A-A7D4-6705B9BCD729}"/>
              </a:ext>
            </a:extLst>
          </p:cNvPr>
          <p:cNvSpPr>
            <a:spLocks noChangeAspect="1"/>
          </p:cNvSpPr>
          <p:nvPr/>
        </p:nvSpPr>
        <p:spPr>
          <a:xfrm>
            <a:off x="4658924" y="143968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9" name="Flowchart: Connector 928">
            <a:extLst>
              <a:ext uri="{FF2B5EF4-FFF2-40B4-BE49-F238E27FC236}">
                <a16:creationId xmlns:a16="http://schemas.microsoft.com/office/drawing/2014/main" id="{729893BE-2B71-3377-2354-C394943E320D}"/>
              </a:ext>
            </a:extLst>
          </p:cNvPr>
          <p:cNvSpPr>
            <a:spLocks noChangeAspect="1"/>
          </p:cNvSpPr>
          <p:nvPr/>
        </p:nvSpPr>
        <p:spPr>
          <a:xfrm>
            <a:off x="5270150" y="36085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4" name="Flowchart: Connector 953">
            <a:extLst>
              <a:ext uri="{FF2B5EF4-FFF2-40B4-BE49-F238E27FC236}">
                <a16:creationId xmlns:a16="http://schemas.microsoft.com/office/drawing/2014/main" id="{402A7422-3DC0-A9BD-6449-224E38CE5D7F}"/>
              </a:ext>
            </a:extLst>
          </p:cNvPr>
          <p:cNvSpPr>
            <a:spLocks noChangeAspect="1"/>
          </p:cNvSpPr>
          <p:nvPr/>
        </p:nvSpPr>
        <p:spPr>
          <a:xfrm>
            <a:off x="5477553" y="286374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8" name="Flowchart: Connector 957">
            <a:extLst>
              <a:ext uri="{FF2B5EF4-FFF2-40B4-BE49-F238E27FC236}">
                <a16:creationId xmlns:a16="http://schemas.microsoft.com/office/drawing/2014/main" id="{926385AF-66A8-3F1E-B536-C6E79A883B51}"/>
              </a:ext>
            </a:extLst>
          </p:cNvPr>
          <p:cNvSpPr>
            <a:spLocks noChangeAspect="1"/>
          </p:cNvSpPr>
          <p:nvPr/>
        </p:nvSpPr>
        <p:spPr>
          <a:xfrm>
            <a:off x="5197529" y="251539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9" name="Flowchart: Connector 958">
            <a:extLst>
              <a:ext uri="{FF2B5EF4-FFF2-40B4-BE49-F238E27FC236}">
                <a16:creationId xmlns:a16="http://schemas.microsoft.com/office/drawing/2014/main" id="{AAE11D69-74AE-C96A-C832-13010E54E79B}"/>
              </a:ext>
            </a:extLst>
          </p:cNvPr>
          <p:cNvSpPr>
            <a:spLocks noChangeAspect="1"/>
          </p:cNvSpPr>
          <p:nvPr/>
        </p:nvSpPr>
        <p:spPr>
          <a:xfrm>
            <a:off x="4962909" y="2837388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1" name="Flowchart: Connector 960">
            <a:extLst>
              <a:ext uri="{FF2B5EF4-FFF2-40B4-BE49-F238E27FC236}">
                <a16:creationId xmlns:a16="http://schemas.microsoft.com/office/drawing/2014/main" id="{898D7761-E496-9CDA-F46A-EC69E9F9649A}"/>
              </a:ext>
            </a:extLst>
          </p:cNvPr>
          <p:cNvSpPr>
            <a:spLocks noChangeAspect="1"/>
          </p:cNvSpPr>
          <p:nvPr/>
        </p:nvSpPr>
        <p:spPr>
          <a:xfrm>
            <a:off x="4808408" y="277823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6" name="Flowchart: Connector 1005">
            <a:extLst>
              <a:ext uri="{FF2B5EF4-FFF2-40B4-BE49-F238E27FC236}">
                <a16:creationId xmlns:a16="http://schemas.microsoft.com/office/drawing/2014/main" id="{531CDAA7-F69E-27B7-4ABC-CF37F267DB1B}"/>
              </a:ext>
            </a:extLst>
          </p:cNvPr>
          <p:cNvSpPr>
            <a:spLocks noChangeAspect="1"/>
          </p:cNvSpPr>
          <p:nvPr/>
        </p:nvSpPr>
        <p:spPr>
          <a:xfrm>
            <a:off x="7687550" y="4465054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2" name="Flowchart: Connector 1011">
            <a:extLst>
              <a:ext uri="{FF2B5EF4-FFF2-40B4-BE49-F238E27FC236}">
                <a16:creationId xmlns:a16="http://schemas.microsoft.com/office/drawing/2014/main" id="{B802C1D4-4FE1-22F2-3F1D-6B752E98B406}"/>
              </a:ext>
            </a:extLst>
          </p:cNvPr>
          <p:cNvSpPr>
            <a:spLocks noChangeAspect="1"/>
          </p:cNvSpPr>
          <p:nvPr/>
        </p:nvSpPr>
        <p:spPr>
          <a:xfrm>
            <a:off x="7712349" y="453779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lowchart: Connector 1038">
            <a:extLst>
              <a:ext uri="{FF2B5EF4-FFF2-40B4-BE49-F238E27FC236}">
                <a16:creationId xmlns:a16="http://schemas.microsoft.com/office/drawing/2014/main" id="{F71682D8-DD2B-2736-F9D8-EA9A639F5B70}"/>
              </a:ext>
            </a:extLst>
          </p:cNvPr>
          <p:cNvSpPr>
            <a:spLocks noChangeAspect="1"/>
          </p:cNvSpPr>
          <p:nvPr/>
        </p:nvSpPr>
        <p:spPr>
          <a:xfrm>
            <a:off x="4117466" y="205840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Flowchart: Connector 1044">
            <a:extLst>
              <a:ext uri="{FF2B5EF4-FFF2-40B4-BE49-F238E27FC236}">
                <a16:creationId xmlns:a16="http://schemas.microsoft.com/office/drawing/2014/main" id="{12A020A3-EF0D-9E89-07DE-E2B794FB8D9E}"/>
              </a:ext>
            </a:extLst>
          </p:cNvPr>
          <p:cNvSpPr>
            <a:spLocks noChangeAspect="1"/>
          </p:cNvSpPr>
          <p:nvPr/>
        </p:nvSpPr>
        <p:spPr>
          <a:xfrm>
            <a:off x="4122267" y="216813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lowchart: Connector 1045">
            <a:extLst>
              <a:ext uri="{FF2B5EF4-FFF2-40B4-BE49-F238E27FC236}">
                <a16:creationId xmlns:a16="http://schemas.microsoft.com/office/drawing/2014/main" id="{94A498F0-F58F-477E-6783-28A29549E799}"/>
              </a:ext>
            </a:extLst>
          </p:cNvPr>
          <p:cNvSpPr>
            <a:spLocks noChangeAspect="1"/>
          </p:cNvSpPr>
          <p:nvPr/>
        </p:nvSpPr>
        <p:spPr>
          <a:xfrm>
            <a:off x="5863899" y="288233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Flowchart: Connector 1046">
            <a:extLst>
              <a:ext uri="{FF2B5EF4-FFF2-40B4-BE49-F238E27FC236}">
                <a16:creationId xmlns:a16="http://schemas.microsoft.com/office/drawing/2014/main" id="{D177EDA8-091F-A9F0-762D-9B4DA7B5916A}"/>
              </a:ext>
            </a:extLst>
          </p:cNvPr>
          <p:cNvSpPr>
            <a:spLocks noChangeAspect="1"/>
          </p:cNvSpPr>
          <p:nvPr/>
        </p:nvSpPr>
        <p:spPr>
          <a:xfrm>
            <a:off x="5983737" y="295873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1" name="Flowchart: Connector 1080">
            <a:extLst>
              <a:ext uri="{FF2B5EF4-FFF2-40B4-BE49-F238E27FC236}">
                <a16:creationId xmlns:a16="http://schemas.microsoft.com/office/drawing/2014/main" id="{CA659BA4-3675-FBDD-711D-E985AA96D236}"/>
              </a:ext>
            </a:extLst>
          </p:cNvPr>
          <p:cNvSpPr>
            <a:spLocks noChangeAspect="1"/>
          </p:cNvSpPr>
          <p:nvPr/>
        </p:nvSpPr>
        <p:spPr>
          <a:xfrm>
            <a:off x="6938495" y="214029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2" name="Flowchart: Connector 1081">
            <a:extLst>
              <a:ext uri="{FF2B5EF4-FFF2-40B4-BE49-F238E27FC236}">
                <a16:creationId xmlns:a16="http://schemas.microsoft.com/office/drawing/2014/main" id="{FD4D33CE-7D36-E348-00F3-AC2CD5433DB1}"/>
              </a:ext>
            </a:extLst>
          </p:cNvPr>
          <p:cNvSpPr>
            <a:spLocks noChangeAspect="1"/>
          </p:cNvSpPr>
          <p:nvPr/>
        </p:nvSpPr>
        <p:spPr>
          <a:xfrm>
            <a:off x="6899922" y="192557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3" name="Flowchart: Connector 1082">
            <a:extLst>
              <a:ext uri="{FF2B5EF4-FFF2-40B4-BE49-F238E27FC236}">
                <a16:creationId xmlns:a16="http://schemas.microsoft.com/office/drawing/2014/main" id="{62036DDA-DB28-42F0-BCF5-BB984D932DEB}"/>
              </a:ext>
            </a:extLst>
          </p:cNvPr>
          <p:cNvSpPr>
            <a:spLocks noChangeAspect="1"/>
          </p:cNvSpPr>
          <p:nvPr/>
        </p:nvSpPr>
        <p:spPr>
          <a:xfrm>
            <a:off x="6887728" y="202160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6" name="Flowchart: Connector 1085">
            <a:extLst>
              <a:ext uri="{FF2B5EF4-FFF2-40B4-BE49-F238E27FC236}">
                <a16:creationId xmlns:a16="http://schemas.microsoft.com/office/drawing/2014/main" id="{82147966-5EE5-015D-EAFE-1F1ACC4DB815}"/>
              </a:ext>
            </a:extLst>
          </p:cNvPr>
          <p:cNvSpPr>
            <a:spLocks noChangeAspect="1"/>
          </p:cNvSpPr>
          <p:nvPr/>
        </p:nvSpPr>
        <p:spPr>
          <a:xfrm>
            <a:off x="6931426" y="302110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7" name="Flowchart: Connector 1086">
            <a:extLst>
              <a:ext uri="{FF2B5EF4-FFF2-40B4-BE49-F238E27FC236}">
                <a16:creationId xmlns:a16="http://schemas.microsoft.com/office/drawing/2014/main" id="{4C94AC8E-CEB2-B42E-6D5D-511A1DE1E78E}"/>
              </a:ext>
            </a:extLst>
          </p:cNvPr>
          <p:cNvSpPr>
            <a:spLocks noChangeAspect="1"/>
          </p:cNvSpPr>
          <p:nvPr/>
        </p:nvSpPr>
        <p:spPr>
          <a:xfrm>
            <a:off x="6941143" y="291374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CC056B6B-6C8F-8A5F-A22A-ECE923391A10}"/>
              </a:ext>
            </a:extLst>
          </p:cNvPr>
          <p:cNvSpPr>
            <a:spLocks noChangeAspect="1"/>
          </p:cNvSpPr>
          <p:nvPr/>
        </p:nvSpPr>
        <p:spPr>
          <a:xfrm>
            <a:off x="6935268" y="31405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8F42485-17B6-EE9A-99B0-3663D5F49A3A}"/>
              </a:ext>
            </a:extLst>
          </p:cNvPr>
          <p:cNvSpPr>
            <a:spLocks noChangeAspect="1"/>
          </p:cNvSpPr>
          <p:nvPr/>
        </p:nvSpPr>
        <p:spPr>
          <a:xfrm>
            <a:off x="5983078" y="205728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FCDC7AFB-C2D7-B576-5A8B-E677F26BA4FF}"/>
              </a:ext>
            </a:extLst>
          </p:cNvPr>
          <p:cNvSpPr>
            <a:spLocks noChangeAspect="1"/>
          </p:cNvSpPr>
          <p:nvPr/>
        </p:nvSpPr>
        <p:spPr>
          <a:xfrm>
            <a:off x="6031123" y="212559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B4128AB9-E497-C9AE-507D-FA908294AB43}"/>
              </a:ext>
            </a:extLst>
          </p:cNvPr>
          <p:cNvSpPr>
            <a:spLocks noChangeAspect="1"/>
          </p:cNvSpPr>
          <p:nvPr/>
        </p:nvSpPr>
        <p:spPr>
          <a:xfrm>
            <a:off x="6174657" y="214224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id="{76E8C7F3-4C16-4648-682D-281D504CC340}"/>
              </a:ext>
            </a:extLst>
          </p:cNvPr>
          <p:cNvSpPr>
            <a:spLocks noChangeAspect="1"/>
          </p:cNvSpPr>
          <p:nvPr/>
        </p:nvSpPr>
        <p:spPr>
          <a:xfrm>
            <a:off x="6796295" y="46761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FB3DF19A-D6D2-7C39-5153-7908F9E7E62E}"/>
              </a:ext>
            </a:extLst>
          </p:cNvPr>
          <p:cNvSpPr>
            <a:spLocks noChangeAspect="1"/>
          </p:cNvSpPr>
          <p:nvPr/>
        </p:nvSpPr>
        <p:spPr>
          <a:xfrm>
            <a:off x="7307148" y="46950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id="{0C9DC2BA-3F3D-3E96-BE05-CE63DD2B5A90}"/>
              </a:ext>
            </a:extLst>
          </p:cNvPr>
          <p:cNvSpPr>
            <a:spLocks noChangeAspect="1"/>
          </p:cNvSpPr>
          <p:nvPr/>
        </p:nvSpPr>
        <p:spPr>
          <a:xfrm>
            <a:off x="5622882" y="5108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id="{51993B4C-DA96-C2E8-F277-A4701CDE9B8F}"/>
              </a:ext>
            </a:extLst>
          </p:cNvPr>
          <p:cNvSpPr>
            <a:spLocks noChangeAspect="1"/>
          </p:cNvSpPr>
          <p:nvPr/>
        </p:nvSpPr>
        <p:spPr>
          <a:xfrm>
            <a:off x="5622085" y="5220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id="{70706F93-937A-4307-9680-C01919DACBED}"/>
              </a:ext>
            </a:extLst>
          </p:cNvPr>
          <p:cNvSpPr>
            <a:spLocks noChangeAspect="1"/>
          </p:cNvSpPr>
          <p:nvPr/>
        </p:nvSpPr>
        <p:spPr>
          <a:xfrm>
            <a:off x="5606844" y="533612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" name="Flowchart: Connector 515">
            <a:extLst>
              <a:ext uri="{FF2B5EF4-FFF2-40B4-BE49-F238E27FC236}">
                <a16:creationId xmlns:a16="http://schemas.microsoft.com/office/drawing/2014/main" id="{29FCEA5A-218C-CA43-EEB7-2B990C9A9975}"/>
              </a:ext>
            </a:extLst>
          </p:cNvPr>
          <p:cNvSpPr>
            <a:spLocks noChangeAspect="1"/>
          </p:cNvSpPr>
          <p:nvPr/>
        </p:nvSpPr>
        <p:spPr>
          <a:xfrm>
            <a:off x="5503039" y="513631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5" name="Flowchart: Connector 524">
            <a:extLst>
              <a:ext uri="{FF2B5EF4-FFF2-40B4-BE49-F238E27FC236}">
                <a16:creationId xmlns:a16="http://schemas.microsoft.com/office/drawing/2014/main" id="{C3710342-D4A5-693C-6EF9-16E27F74C23C}"/>
              </a:ext>
            </a:extLst>
          </p:cNvPr>
          <p:cNvSpPr>
            <a:spLocks noChangeAspect="1"/>
          </p:cNvSpPr>
          <p:nvPr/>
        </p:nvSpPr>
        <p:spPr>
          <a:xfrm>
            <a:off x="5491680" y="526770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1" name="Flowchart: Connector 650">
            <a:extLst>
              <a:ext uri="{FF2B5EF4-FFF2-40B4-BE49-F238E27FC236}">
                <a16:creationId xmlns:a16="http://schemas.microsoft.com/office/drawing/2014/main" id="{73809F88-168B-D750-C14E-37477ECFE0C3}"/>
              </a:ext>
            </a:extLst>
          </p:cNvPr>
          <p:cNvSpPr>
            <a:spLocks noChangeAspect="1"/>
          </p:cNvSpPr>
          <p:nvPr/>
        </p:nvSpPr>
        <p:spPr>
          <a:xfrm>
            <a:off x="5332941" y="519368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9" name="Flowchart: Connector 1118">
            <a:extLst>
              <a:ext uri="{FF2B5EF4-FFF2-40B4-BE49-F238E27FC236}">
                <a16:creationId xmlns:a16="http://schemas.microsoft.com/office/drawing/2014/main" id="{C7E25818-1431-845E-CE83-31D566AD020F}"/>
              </a:ext>
            </a:extLst>
          </p:cNvPr>
          <p:cNvSpPr>
            <a:spLocks noChangeAspect="1"/>
          </p:cNvSpPr>
          <p:nvPr/>
        </p:nvSpPr>
        <p:spPr>
          <a:xfrm>
            <a:off x="6189706" y="54185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lowchart: Connector 1121">
            <a:extLst>
              <a:ext uri="{FF2B5EF4-FFF2-40B4-BE49-F238E27FC236}">
                <a16:creationId xmlns:a16="http://schemas.microsoft.com/office/drawing/2014/main" id="{830DAEA4-F7EA-32FA-538E-BFADC3A88C6B}"/>
              </a:ext>
            </a:extLst>
          </p:cNvPr>
          <p:cNvSpPr>
            <a:spLocks noChangeAspect="1"/>
          </p:cNvSpPr>
          <p:nvPr/>
        </p:nvSpPr>
        <p:spPr>
          <a:xfrm>
            <a:off x="6072423" y="548495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4" name="Flowchart: Connector 1123">
            <a:extLst>
              <a:ext uri="{FF2B5EF4-FFF2-40B4-BE49-F238E27FC236}">
                <a16:creationId xmlns:a16="http://schemas.microsoft.com/office/drawing/2014/main" id="{E8B54D44-D768-961C-5A1C-E781579C7BF5}"/>
              </a:ext>
            </a:extLst>
          </p:cNvPr>
          <p:cNvSpPr>
            <a:spLocks noChangeAspect="1"/>
          </p:cNvSpPr>
          <p:nvPr/>
        </p:nvSpPr>
        <p:spPr>
          <a:xfrm>
            <a:off x="6837092" y="5253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lowchart: Connector 1124">
            <a:extLst>
              <a:ext uri="{FF2B5EF4-FFF2-40B4-BE49-F238E27FC236}">
                <a16:creationId xmlns:a16="http://schemas.microsoft.com/office/drawing/2014/main" id="{A07C5312-F5D7-4100-0C8E-DFC625E421A0}"/>
              </a:ext>
            </a:extLst>
          </p:cNvPr>
          <p:cNvSpPr>
            <a:spLocks noChangeAspect="1"/>
          </p:cNvSpPr>
          <p:nvPr/>
        </p:nvSpPr>
        <p:spPr>
          <a:xfrm>
            <a:off x="6836295" y="5365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6" name="Flowchart: Connector 1125">
            <a:extLst>
              <a:ext uri="{FF2B5EF4-FFF2-40B4-BE49-F238E27FC236}">
                <a16:creationId xmlns:a16="http://schemas.microsoft.com/office/drawing/2014/main" id="{ED9ADAE9-29C6-5BF3-6117-23356E42BAD1}"/>
              </a:ext>
            </a:extLst>
          </p:cNvPr>
          <p:cNvSpPr>
            <a:spLocks noChangeAspect="1"/>
          </p:cNvSpPr>
          <p:nvPr/>
        </p:nvSpPr>
        <p:spPr>
          <a:xfrm>
            <a:off x="6826787" y="550725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" name="Flowchart: Connector 1126">
            <a:extLst>
              <a:ext uri="{FF2B5EF4-FFF2-40B4-BE49-F238E27FC236}">
                <a16:creationId xmlns:a16="http://schemas.microsoft.com/office/drawing/2014/main" id="{F2F24F69-2BBB-ACDC-71FF-F4656DE1D207}"/>
              </a:ext>
            </a:extLst>
          </p:cNvPr>
          <p:cNvSpPr>
            <a:spLocks noChangeAspect="1"/>
          </p:cNvSpPr>
          <p:nvPr/>
        </p:nvSpPr>
        <p:spPr>
          <a:xfrm>
            <a:off x="5813050" y="39970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lowchart: Connector 1127">
            <a:extLst>
              <a:ext uri="{FF2B5EF4-FFF2-40B4-BE49-F238E27FC236}">
                <a16:creationId xmlns:a16="http://schemas.microsoft.com/office/drawing/2014/main" id="{5154EEFF-D874-796B-FCCE-CE7D8BDC0E12}"/>
              </a:ext>
            </a:extLst>
          </p:cNvPr>
          <p:cNvSpPr>
            <a:spLocks noChangeAspect="1"/>
          </p:cNvSpPr>
          <p:nvPr/>
        </p:nvSpPr>
        <p:spPr>
          <a:xfrm>
            <a:off x="5812253" y="41089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9" name="Flowchart: Connector 1128">
            <a:extLst>
              <a:ext uri="{FF2B5EF4-FFF2-40B4-BE49-F238E27FC236}">
                <a16:creationId xmlns:a16="http://schemas.microsoft.com/office/drawing/2014/main" id="{61CA8F87-16E0-0C38-8D10-B04C7BE1CC9D}"/>
              </a:ext>
            </a:extLst>
          </p:cNvPr>
          <p:cNvSpPr>
            <a:spLocks noChangeAspect="1"/>
          </p:cNvSpPr>
          <p:nvPr/>
        </p:nvSpPr>
        <p:spPr>
          <a:xfrm>
            <a:off x="5797012" y="42397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4" name="Flowchart: Connector 1133">
            <a:extLst>
              <a:ext uri="{FF2B5EF4-FFF2-40B4-BE49-F238E27FC236}">
                <a16:creationId xmlns:a16="http://schemas.microsoft.com/office/drawing/2014/main" id="{E884ED5F-F28D-39A7-C532-66CBE7A34AE8}"/>
              </a:ext>
            </a:extLst>
          </p:cNvPr>
          <p:cNvSpPr>
            <a:spLocks noChangeAspect="1"/>
          </p:cNvSpPr>
          <p:nvPr/>
        </p:nvSpPr>
        <p:spPr>
          <a:xfrm>
            <a:off x="8212480" y="214495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5" name="Flowchart: Connector 1134">
            <a:extLst>
              <a:ext uri="{FF2B5EF4-FFF2-40B4-BE49-F238E27FC236}">
                <a16:creationId xmlns:a16="http://schemas.microsoft.com/office/drawing/2014/main" id="{E10433EA-FC25-6814-63E6-E2F739619C8D}"/>
              </a:ext>
            </a:extLst>
          </p:cNvPr>
          <p:cNvSpPr>
            <a:spLocks noChangeAspect="1"/>
          </p:cNvSpPr>
          <p:nvPr/>
        </p:nvSpPr>
        <p:spPr>
          <a:xfrm>
            <a:off x="5445742" y="1362938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2" name="Flowchart: Connector 951">
            <a:extLst>
              <a:ext uri="{FF2B5EF4-FFF2-40B4-BE49-F238E27FC236}">
                <a16:creationId xmlns:a16="http://schemas.microsoft.com/office/drawing/2014/main" id="{5CA36BDC-8AED-FB9F-8A4E-843396A968B6}"/>
              </a:ext>
            </a:extLst>
          </p:cNvPr>
          <p:cNvSpPr>
            <a:spLocks noChangeAspect="1"/>
          </p:cNvSpPr>
          <p:nvPr/>
        </p:nvSpPr>
        <p:spPr>
          <a:xfrm>
            <a:off x="3855380" y="30729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3" name="Flowchart: Connector 962">
            <a:extLst>
              <a:ext uri="{FF2B5EF4-FFF2-40B4-BE49-F238E27FC236}">
                <a16:creationId xmlns:a16="http://schemas.microsoft.com/office/drawing/2014/main" id="{AE3816FF-4D9F-208D-30A2-C9820D23084E}"/>
              </a:ext>
            </a:extLst>
          </p:cNvPr>
          <p:cNvSpPr>
            <a:spLocks noChangeAspect="1"/>
          </p:cNvSpPr>
          <p:nvPr/>
        </p:nvSpPr>
        <p:spPr>
          <a:xfrm>
            <a:off x="3742120" y="279044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4" name="Flowchart: Connector 963">
            <a:extLst>
              <a:ext uri="{FF2B5EF4-FFF2-40B4-BE49-F238E27FC236}">
                <a16:creationId xmlns:a16="http://schemas.microsoft.com/office/drawing/2014/main" id="{7EACA08F-52CD-931E-F9D7-E0E9E53933A3}"/>
              </a:ext>
            </a:extLst>
          </p:cNvPr>
          <p:cNvSpPr>
            <a:spLocks noChangeAspect="1"/>
          </p:cNvSpPr>
          <p:nvPr/>
        </p:nvSpPr>
        <p:spPr>
          <a:xfrm>
            <a:off x="3579699" y="28106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5" name="Flowchart: Connector 964">
            <a:extLst>
              <a:ext uri="{FF2B5EF4-FFF2-40B4-BE49-F238E27FC236}">
                <a16:creationId xmlns:a16="http://schemas.microsoft.com/office/drawing/2014/main" id="{34F1FC22-C09B-59A4-C17D-AFC6A563288F}"/>
              </a:ext>
            </a:extLst>
          </p:cNvPr>
          <p:cNvSpPr>
            <a:spLocks noChangeAspect="1"/>
          </p:cNvSpPr>
          <p:nvPr/>
        </p:nvSpPr>
        <p:spPr>
          <a:xfrm>
            <a:off x="3788731" y="40959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Flowchart: Connector 965">
            <a:extLst>
              <a:ext uri="{FF2B5EF4-FFF2-40B4-BE49-F238E27FC236}">
                <a16:creationId xmlns:a16="http://schemas.microsoft.com/office/drawing/2014/main" id="{C513E97A-B028-A61B-CBCA-830A286CCC8B}"/>
              </a:ext>
            </a:extLst>
          </p:cNvPr>
          <p:cNvSpPr>
            <a:spLocks noChangeAspect="1"/>
          </p:cNvSpPr>
          <p:nvPr/>
        </p:nvSpPr>
        <p:spPr>
          <a:xfrm>
            <a:off x="3606946" y="193717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7" name="Flowchart: Connector 966">
            <a:extLst>
              <a:ext uri="{FF2B5EF4-FFF2-40B4-BE49-F238E27FC236}">
                <a16:creationId xmlns:a16="http://schemas.microsoft.com/office/drawing/2014/main" id="{0C7F976E-F8EF-8AEA-E04B-EBB3481008E6}"/>
              </a:ext>
            </a:extLst>
          </p:cNvPr>
          <p:cNvSpPr>
            <a:spLocks noChangeAspect="1"/>
          </p:cNvSpPr>
          <p:nvPr/>
        </p:nvSpPr>
        <p:spPr>
          <a:xfrm>
            <a:off x="3467419" y="192275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8" name="Flowchart: Connector 967">
            <a:extLst>
              <a:ext uri="{FF2B5EF4-FFF2-40B4-BE49-F238E27FC236}">
                <a16:creationId xmlns:a16="http://schemas.microsoft.com/office/drawing/2014/main" id="{C5D12010-7DFB-624B-DEF3-05A194CCEFCB}"/>
              </a:ext>
            </a:extLst>
          </p:cNvPr>
          <p:cNvSpPr>
            <a:spLocks noChangeAspect="1"/>
          </p:cNvSpPr>
          <p:nvPr/>
        </p:nvSpPr>
        <p:spPr>
          <a:xfrm>
            <a:off x="3764312" y="19885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9" name="Flowchart: Connector 968">
            <a:extLst>
              <a:ext uri="{FF2B5EF4-FFF2-40B4-BE49-F238E27FC236}">
                <a16:creationId xmlns:a16="http://schemas.microsoft.com/office/drawing/2014/main" id="{541BFB89-3F02-09B2-17CD-7659ADE17F02}"/>
              </a:ext>
            </a:extLst>
          </p:cNvPr>
          <p:cNvSpPr>
            <a:spLocks noChangeAspect="1"/>
          </p:cNvSpPr>
          <p:nvPr/>
        </p:nvSpPr>
        <p:spPr>
          <a:xfrm>
            <a:off x="3525241" y="202878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3" name="Flowchart: Connector 972">
            <a:extLst>
              <a:ext uri="{FF2B5EF4-FFF2-40B4-BE49-F238E27FC236}">
                <a16:creationId xmlns:a16="http://schemas.microsoft.com/office/drawing/2014/main" id="{9DD09315-2699-4297-723D-C21D932803BB}"/>
              </a:ext>
            </a:extLst>
          </p:cNvPr>
          <p:cNvSpPr>
            <a:spLocks noChangeAspect="1"/>
          </p:cNvSpPr>
          <p:nvPr/>
        </p:nvSpPr>
        <p:spPr>
          <a:xfrm>
            <a:off x="3537353" y="180157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4" name="Flowchart: Connector 973">
            <a:extLst>
              <a:ext uri="{FF2B5EF4-FFF2-40B4-BE49-F238E27FC236}">
                <a16:creationId xmlns:a16="http://schemas.microsoft.com/office/drawing/2014/main" id="{A2E2B363-729F-6314-6C8C-F49823D66BF8}"/>
              </a:ext>
            </a:extLst>
          </p:cNvPr>
          <p:cNvSpPr>
            <a:spLocks noChangeAspect="1"/>
          </p:cNvSpPr>
          <p:nvPr/>
        </p:nvSpPr>
        <p:spPr>
          <a:xfrm>
            <a:off x="3485283" y="16623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7" name="Flowchart: Connector 976">
            <a:extLst>
              <a:ext uri="{FF2B5EF4-FFF2-40B4-BE49-F238E27FC236}">
                <a16:creationId xmlns:a16="http://schemas.microsoft.com/office/drawing/2014/main" id="{71DC468B-74D7-843E-B20E-0A88995CE866}"/>
              </a:ext>
            </a:extLst>
          </p:cNvPr>
          <p:cNvSpPr>
            <a:spLocks noChangeAspect="1"/>
          </p:cNvSpPr>
          <p:nvPr/>
        </p:nvSpPr>
        <p:spPr>
          <a:xfrm>
            <a:off x="4030343" y="411657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8" name="Flowchart: Connector 977">
            <a:extLst>
              <a:ext uri="{FF2B5EF4-FFF2-40B4-BE49-F238E27FC236}">
                <a16:creationId xmlns:a16="http://schemas.microsoft.com/office/drawing/2014/main" id="{2E556702-E957-1633-78EE-4DC2EA1D5EAD}"/>
              </a:ext>
            </a:extLst>
          </p:cNvPr>
          <p:cNvSpPr>
            <a:spLocks noChangeAspect="1"/>
          </p:cNvSpPr>
          <p:nvPr/>
        </p:nvSpPr>
        <p:spPr>
          <a:xfrm>
            <a:off x="4092120" y="4236798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9" name="Flowchart: Connector 978">
            <a:extLst>
              <a:ext uri="{FF2B5EF4-FFF2-40B4-BE49-F238E27FC236}">
                <a16:creationId xmlns:a16="http://schemas.microsoft.com/office/drawing/2014/main" id="{188D4C2A-53A4-1CCC-0ABE-D422877FE5B2}"/>
              </a:ext>
            </a:extLst>
          </p:cNvPr>
          <p:cNvSpPr>
            <a:spLocks noChangeAspect="1"/>
          </p:cNvSpPr>
          <p:nvPr/>
        </p:nvSpPr>
        <p:spPr>
          <a:xfrm>
            <a:off x="4130452" y="43610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0" name="Flowchart: Connector 979">
            <a:extLst>
              <a:ext uri="{FF2B5EF4-FFF2-40B4-BE49-F238E27FC236}">
                <a16:creationId xmlns:a16="http://schemas.microsoft.com/office/drawing/2014/main" id="{430699E3-52FA-3228-F2DD-9F9A58891A35}"/>
              </a:ext>
            </a:extLst>
          </p:cNvPr>
          <p:cNvSpPr>
            <a:spLocks noChangeAspect="1"/>
          </p:cNvSpPr>
          <p:nvPr/>
        </p:nvSpPr>
        <p:spPr>
          <a:xfrm>
            <a:off x="7155533" y="184021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3" name="Flowchart: Connector 982">
            <a:extLst>
              <a:ext uri="{FF2B5EF4-FFF2-40B4-BE49-F238E27FC236}">
                <a16:creationId xmlns:a16="http://schemas.microsoft.com/office/drawing/2014/main" id="{DF1B80E7-B454-65DE-BB2D-5BDDBD2AEB79}"/>
              </a:ext>
            </a:extLst>
          </p:cNvPr>
          <p:cNvSpPr>
            <a:spLocks noChangeAspect="1"/>
          </p:cNvSpPr>
          <p:nvPr/>
        </p:nvSpPr>
        <p:spPr>
          <a:xfrm>
            <a:off x="7094549" y="173516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4" name="Flowchart: Connector 983">
            <a:extLst>
              <a:ext uri="{FF2B5EF4-FFF2-40B4-BE49-F238E27FC236}">
                <a16:creationId xmlns:a16="http://schemas.microsoft.com/office/drawing/2014/main" id="{3AF18E9B-FD84-229E-F9E6-0DD0CE07D7F2}"/>
              </a:ext>
            </a:extLst>
          </p:cNvPr>
          <p:cNvSpPr>
            <a:spLocks noChangeAspect="1"/>
          </p:cNvSpPr>
          <p:nvPr/>
        </p:nvSpPr>
        <p:spPr>
          <a:xfrm>
            <a:off x="8150850" y="262370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0" name="Flowchart: Connector 1009">
            <a:extLst>
              <a:ext uri="{FF2B5EF4-FFF2-40B4-BE49-F238E27FC236}">
                <a16:creationId xmlns:a16="http://schemas.microsoft.com/office/drawing/2014/main" id="{B8E66A87-3F50-F03D-23E7-6FDE0C719D7E}"/>
              </a:ext>
            </a:extLst>
          </p:cNvPr>
          <p:cNvSpPr>
            <a:spLocks noChangeAspect="1"/>
          </p:cNvSpPr>
          <p:nvPr/>
        </p:nvSpPr>
        <p:spPr>
          <a:xfrm>
            <a:off x="8311983" y="324772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Flowchart: Connector 1010">
            <a:extLst>
              <a:ext uri="{FF2B5EF4-FFF2-40B4-BE49-F238E27FC236}">
                <a16:creationId xmlns:a16="http://schemas.microsoft.com/office/drawing/2014/main" id="{1133A992-BAF3-AF1D-8138-CCAB2CFFC286}"/>
              </a:ext>
            </a:extLst>
          </p:cNvPr>
          <p:cNvSpPr>
            <a:spLocks noChangeAspect="1"/>
          </p:cNvSpPr>
          <p:nvPr/>
        </p:nvSpPr>
        <p:spPr>
          <a:xfrm>
            <a:off x="8257780" y="3146544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4" name="Flowchart: Connector 1013">
            <a:extLst>
              <a:ext uri="{FF2B5EF4-FFF2-40B4-BE49-F238E27FC236}">
                <a16:creationId xmlns:a16="http://schemas.microsoft.com/office/drawing/2014/main" id="{AE9B5848-9D12-F211-EDD8-690B2AAAAB1D}"/>
              </a:ext>
            </a:extLst>
          </p:cNvPr>
          <p:cNvSpPr>
            <a:spLocks noChangeAspect="1"/>
          </p:cNvSpPr>
          <p:nvPr/>
        </p:nvSpPr>
        <p:spPr>
          <a:xfrm>
            <a:off x="5081718" y="54923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Flowchart: Connector 1023">
            <a:extLst>
              <a:ext uri="{FF2B5EF4-FFF2-40B4-BE49-F238E27FC236}">
                <a16:creationId xmlns:a16="http://schemas.microsoft.com/office/drawing/2014/main" id="{D14DEDF5-1C28-96B0-AA1B-FF0066F885FF}"/>
              </a:ext>
            </a:extLst>
          </p:cNvPr>
          <p:cNvSpPr>
            <a:spLocks noChangeAspect="1"/>
          </p:cNvSpPr>
          <p:nvPr/>
        </p:nvSpPr>
        <p:spPr>
          <a:xfrm>
            <a:off x="7058982" y="44568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lowchart: Connector 1024">
            <a:extLst>
              <a:ext uri="{FF2B5EF4-FFF2-40B4-BE49-F238E27FC236}">
                <a16:creationId xmlns:a16="http://schemas.microsoft.com/office/drawing/2014/main" id="{86E5F02B-33AB-74BE-50BE-64CC14682234}"/>
              </a:ext>
            </a:extLst>
          </p:cNvPr>
          <p:cNvSpPr>
            <a:spLocks noChangeAspect="1"/>
          </p:cNvSpPr>
          <p:nvPr/>
        </p:nvSpPr>
        <p:spPr>
          <a:xfrm>
            <a:off x="7814625" y="543226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Flowchart: Connector 1025">
            <a:extLst>
              <a:ext uri="{FF2B5EF4-FFF2-40B4-BE49-F238E27FC236}">
                <a16:creationId xmlns:a16="http://schemas.microsoft.com/office/drawing/2014/main" id="{1EB9D788-8C4E-5979-C0D9-0928AB45D9AB}"/>
              </a:ext>
            </a:extLst>
          </p:cNvPr>
          <p:cNvSpPr>
            <a:spLocks noChangeAspect="1"/>
          </p:cNvSpPr>
          <p:nvPr/>
        </p:nvSpPr>
        <p:spPr>
          <a:xfrm>
            <a:off x="4356360" y="428345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8" name="Flowchart: Connector 1027">
            <a:extLst>
              <a:ext uri="{FF2B5EF4-FFF2-40B4-BE49-F238E27FC236}">
                <a16:creationId xmlns:a16="http://schemas.microsoft.com/office/drawing/2014/main" id="{37B3AE3D-1CD7-6ACD-093E-CA26E65F2209}"/>
              </a:ext>
            </a:extLst>
          </p:cNvPr>
          <p:cNvSpPr>
            <a:spLocks noChangeAspect="1"/>
          </p:cNvSpPr>
          <p:nvPr/>
        </p:nvSpPr>
        <p:spPr>
          <a:xfrm>
            <a:off x="4310641" y="416725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Flowchart: Connector 1028">
            <a:extLst>
              <a:ext uri="{FF2B5EF4-FFF2-40B4-BE49-F238E27FC236}">
                <a16:creationId xmlns:a16="http://schemas.microsoft.com/office/drawing/2014/main" id="{F65708B5-F7BB-6641-239C-F7394A00CE25}"/>
              </a:ext>
            </a:extLst>
          </p:cNvPr>
          <p:cNvSpPr>
            <a:spLocks noChangeAspect="1"/>
          </p:cNvSpPr>
          <p:nvPr/>
        </p:nvSpPr>
        <p:spPr>
          <a:xfrm>
            <a:off x="4326407" y="334791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lowchart: Connector 1036">
            <a:extLst>
              <a:ext uri="{FF2B5EF4-FFF2-40B4-BE49-F238E27FC236}">
                <a16:creationId xmlns:a16="http://schemas.microsoft.com/office/drawing/2014/main" id="{2A4D602B-331A-F1C2-571D-80FB7BAC9313}"/>
              </a:ext>
            </a:extLst>
          </p:cNvPr>
          <p:cNvSpPr>
            <a:spLocks noChangeAspect="1"/>
          </p:cNvSpPr>
          <p:nvPr/>
        </p:nvSpPr>
        <p:spPr>
          <a:xfrm>
            <a:off x="4973582" y="12337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Flowchart: Connector 1037">
            <a:extLst>
              <a:ext uri="{FF2B5EF4-FFF2-40B4-BE49-F238E27FC236}">
                <a16:creationId xmlns:a16="http://schemas.microsoft.com/office/drawing/2014/main" id="{FF893750-A706-F56A-E77F-A180F966EB9A}"/>
              </a:ext>
            </a:extLst>
          </p:cNvPr>
          <p:cNvSpPr>
            <a:spLocks noChangeAspect="1"/>
          </p:cNvSpPr>
          <p:nvPr/>
        </p:nvSpPr>
        <p:spPr>
          <a:xfrm>
            <a:off x="4860919" y="121987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Flowchart: Connector 1060">
            <a:extLst>
              <a:ext uri="{FF2B5EF4-FFF2-40B4-BE49-F238E27FC236}">
                <a16:creationId xmlns:a16="http://schemas.microsoft.com/office/drawing/2014/main" id="{61676CDA-E192-930F-1D70-55E79CE22793}"/>
              </a:ext>
            </a:extLst>
          </p:cNvPr>
          <p:cNvSpPr>
            <a:spLocks noChangeAspect="1"/>
          </p:cNvSpPr>
          <p:nvPr/>
        </p:nvSpPr>
        <p:spPr>
          <a:xfrm>
            <a:off x="6811135" y="1588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Flowchart: Connector 1061">
            <a:extLst>
              <a:ext uri="{FF2B5EF4-FFF2-40B4-BE49-F238E27FC236}">
                <a16:creationId xmlns:a16="http://schemas.microsoft.com/office/drawing/2014/main" id="{C4BA2FB7-E31D-BBA0-31AD-11B150A9EEBA}"/>
              </a:ext>
            </a:extLst>
          </p:cNvPr>
          <p:cNvSpPr>
            <a:spLocks noChangeAspect="1"/>
          </p:cNvSpPr>
          <p:nvPr/>
        </p:nvSpPr>
        <p:spPr>
          <a:xfrm>
            <a:off x="7687549" y="522999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Flowchart: Connector 1062">
            <a:extLst>
              <a:ext uri="{FF2B5EF4-FFF2-40B4-BE49-F238E27FC236}">
                <a16:creationId xmlns:a16="http://schemas.microsoft.com/office/drawing/2014/main" id="{9B3F83E0-C26D-C7C2-7DDF-CC85B970E003}"/>
              </a:ext>
            </a:extLst>
          </p:cNvPr>
          <p:cNvSpPr>
            <a:spLocks noChangeAspect="1"/>
          </p:cNvSpPr>
          <p:nvPr/>
        </p:nvSpPr>
        <p:spPr>
          <a:xfrm>
            <a:off x="8095740" y="48520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5" name="Flowchart: Connector 1064">
            <a:extLst>
              <a:ext uri="{FF2B5EF4-FFF2-40B4-BE49-F238E27FC236}">
                <a16:creationId xmlns:a16="http://schemas.microsoft.com/office/drawing/2014/main" id="{51A66C5E-A7E1-A208-80B2-100E1341DE26}"/>
              </a:ext>
            </a:extLst>
          </p:cNvPr>
          <p:cNvSpPr>
            <a:spLocks noChangeAspect="1"/>
          </p:cNvSpPr>
          <p:nvPr/>
        </p:nvSpPr>
        <p:spPr>
          <a:xfrm>
            <a:off x="8224166" y="4723529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6" name="Flowchart: Connector 1075">
            <a:extLst>
              <a:ext uri="{FF2B5EF4-FFF2-40B4-BE49-F238E27FC236}">
                <a16:creationId xmlns:a16="http://schemas.microsoft.com/office/drawing/2014/main" id="{7AF2FF05-387B-5049-15BE-DF29E832B917}"/>
              </a:ext>
            </a:extLst>
          </p:cNvPr>
          <p:cNvSpPr>
            <a:spLocks noChangeAspect="1"/>
          </p:cNvSpPr>
          <p:nvPr/>
        </p:nvSpPr>
        <p:spPr>
          <a:xfrm>
            <a:off x="6345840" y="476396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8" name="Flowchart: Connector 1077">
            <a:extLst>
              <a:ext uri="{FF2B5EF4-FFF2-40B4-BE49-F238E27FC236}">
                <a16:creationId xmlns:a16="http://schemas.microsoft.com/office/drawing/2014/main" id="{B6B2D5CF-8BA6-9105-B9F9-614638263824}"/>
              </a:ext>
            </a:extLst>
          </p:cNvPr>
          <p:cNvSpPr>
            <a:spLocks noChangeAspect="1"/>
          </p:cNvSpPr>
          <p:nvPr/>
        </p:nvSpPr>
        <p:spPr>
          <a:xfrm>
            <a:off x="7384062" y="385890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9" name="Flowchart: Connector 1078">
            <a:extLst>
              <a:ext uri="{FF2B5EF4-FFF2-40B4-BE49-F238E27FC236}">
                <a16:creationId xmlns:a16="http://schemas.microsoft.com/office/drawing/2014/main" id="{050E61C1-C51E-091D-6A14-AB4FE4B46733}"/>
              </a:ext>
            </a:extLst>
          </p:cNvPr>
          <p:cNvSpPr>
            <a:spLocks noChangeAspect="1"/>
          </p:cNvSpPr>
          <p:nvPr/>
        </p:nvSpPr>
        <p:spPr>
          <a:xfrm>
            <a:off x="7303526" y="394112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0" name="Flowchart: Connector 1079">
            <a:extLst>
              <a:ext uri="{FF2B5EF4-FFF2-40B4-BE49-F238E27FC236}">
                <a16:creationId xmlns:a16="http://schemas.microsoft.com/office/drawing/2014/main" id="{79E436A4-1E6C-51B7-7BC8-261EB9C1CA2E}"/>
              </a:ext>
            </a:extLst>
          </p:cNvPr>
          <p:cNvSpPr>
            <a:spLocks noChangeAspect="1"/>
          </p:cNvSpPr>
          <p:nvPr/>
        </p:nvSpPr>
        <p:spPr>
          <a:xfrm>
            <a:off x="3674158" y="2359467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8" name="Flowchart: Connector 1087">
            <a:extLst>
              <a:ext uri="{FF2B5EF4-FFF2-40B4-BE49-F238E27FC236}">
                <a16:creationId xmlns:a16="http://schemas.microsoft.com/office/drawing/2014/main" id="{2FB57CAB-89FA-179E-D00C-DD5D17D18494}"/>
              </a:ext>
            </a:extLst>
          </p:cNvPr>
          <p:cNvSpPr>
            <a:spLocks noChangeAspect="1"/>
          </p:cNvSpPr>
          <p:nvPr/>
        </p:nvSpPr>
        <p:spPr>
          <a:xfrm>
            <a:off x="3781976" y="23725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9" name="Flowchart: Connector 1088">
            <a:extLst>
              <a:ext uri="{FF2B5EF4-FFF2-40B4-BE49-F238E27FC236}">
                <a16:creationId xmlns:a16="http://schemas.microsoft.com/office/drawing/2014/main" id="{4A135813-C585-6650-A2AB-912B67F76010}"/>
              </a:ext>
            </a:extLst>
          </p:cNvPr>
          <p:cNvSpPr>
            <a:spLocks noChangeAspect="1"/>
          </p:cNvSpPr>
          <p:nvPr/>
        </p:nvSpPr>
        <p:spPr>
          <a:xfrm>
            <a:off x="3617775" y="2251907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0" name="Flowchart: Connector 1089">
            <a:extLst>
              <a:ext uri="{FF2B5EF4-FFF2-40B4-BE49-F238E27FC236}">
                <a16:creationId xmlns:a16="http://schemas.microsoft.com/office/drawing/2014/main" id="{377FFBD2-1FB3-2739-9D0B-A4C36A7FF709}"/>
              </a:ext>
            </a:extLst>
          </p:cNvPr>
          <p:cNvSpPr>
            <a:spLocks noChangeAspect="1"/>
          </p:cNvSpPr>
          <p:nvPr/>
        </p:nvSpPr>
        <p:spPr>
          <a:xfrm>
            <a:off x="3748159" y="2266530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1" name="Flowchart: Connector 1090">
            <a:extLst>
              <a:ext uri="{FF2B5EF4-FFF2-40B4-BE49-F238E27FC236}">
                <a16:creationId xmlns:a16="http://schemas.microsoft.com/office/drawing/2014/main" id="{1FFC015C-E658-F5EB-DE8E-3B28BB0DFA38}"/>
              </a:ext>
            </a:extLst>
          </p:cNvPr>
          <p:cNvSpPr>
            <a:spLocks noChangeAspect="1"/>
          </p:cNvSpPr>
          <p:nvPr/>
        </p:nvSpPr>
        <p:spPr>
          <a:xfrm>
            <a:off x="8216349" y="442589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2" name="Flowchart: Connector 1091">
            <a:extLst>
              <a:ext uri="{FF2B5EF4-FFF2-40B4-BE49-F238E27FC236}">
                <a16:creationId xmlns:a16="http://schemas.microsoft.com/office/drawing/2014/main" id="{96D4CC19-6C3D-C300-9200-F95DC33E8B3F}"/>
              </a:ext>
            </a:extLst>
          </p:cNvPr>
          <p:cNvSpPr>
            <a:spLocks noChangeAspect="1"/>
          </p:cNvSpPr>
          <p:nvPr/>
        </p:nvSpPr>
        <p:spPr>
          <a:xfrm>
            <a:off x="7303057" y="42669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3" name="Flowchart: Connector 1092">
            <a:extLst>
              <a:ext uri="{FF2B5EF4-FFF2-40B4-BE49-F238E27FC236}">
                <a16:creationId xmlns:a16="http://schemas.microsoft.com/office/drawing/2014/main" id="{82EB000F-C0AA-20C1-7F05-59268A853CD0}"/>
              </a:ext>
            </a:extLst>
          </p:cNvPr>
          <p:cNvSpPr>
            <a:spLocks noChangeAspect="1"/>
          </p:cNvSpPr>
          <p:nvPr/>
        </p:nvSpPr>
        <p:spPr>
          <a:xfrm>
            <a:off x="7287816" y="43977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Flowchart: Connector 1094">
            <a:extLst>
              <a:ext uri="{FF2B5EF4-FFF2-40B4-BE49-F238E27FC236}">
                <a16:creationId xmlns:a16="http://schemas.microsoft.com/office/drawing/2014/main" id="{A3035E31-8285-FF30-1B11-B0B51C6E5C4B}"/>
              </a:ext>
            </a:extLst>
          </p:cNvPr>
          <p:cNvSpPr>
            <a:spLocks noChangeAspect="1"/>
          </p:cNvSpPr>
          <p:nvPr/>
        </p:nvSpPr>
        <p:spPr>
          <a:xfrm>
            <a:off x="7612554" y="334717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6" name="Flowchart: Connector 1095">
            <a:extLst>
              <a:ext uri="{FF2B5EF4-FFF2-40B4-BE49-F238E27FC236}">
                <a16:creationId xmlns:a16="http://schemas.microsoft.com/office/drawing/2014/main" id="{7BA65EF9-82BE-702C-162A-854141B260E9}"/>
              </a:ext>
            </a:extLst>
          </p:cNvPr>
          <p:cNvSpPr>
            <a:spLocks noChangeAspect="1"/>
          </p:cNvSpPr>
          <p:nvPr/>
        </p:nvSpPr>
        <p:spPr>
          <a:xfrm>
            <a:off x="7497390" y="32787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0" name="Flowchart: Connector 1099">
            <a:extLst>
              <a:ext uri="{FF2B5EF4-FFF2-40B4-BE49-F238E27FC236}">
                <a16:creationId xmlns:a16="http://schemas.microsoft.com/office/drawing/2014/main" id="{EEC5A329-7239-9D46-D745-097EB8C919FD}"/>
              </a:ext>
            </a:extLst>
          </p:cNvPr>
          <p:cNvSpPr>
            <a:spLocks noChangeAspect="1"/>
          </p:cNvSpPr>
          <p:nvPr/>
        </p:nvSpPr>
        <p:spPr>
          <a:xfrm>
            <a:off x="5993430" y="333634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1" name="Flowchart: Connector 1100">
            <a:extLst>
              <a:ext uri="{FF2B5EF4-FFF2-40B4-BE49-F238E27FC236}">
                <a16:creationId xmlns:a16="http://schemas.microsoft.com/office/drawing/2014/main" id="{FE3C10A7-CBC0-CCB9-41EC-1A11C9481263}"/>
              </a:ext>
            </a:extLst>
          </p:cNvPr>
          <p:cNvSpPr>
            <a:spLocks noChangeAspect="1"/>
          </p:cNvSpPr>
          <p:nvPr/>
        </p:nvSpPr>
        <p:spPr>
          <a:xfrm>
            <a:off x="7286949" y="541766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5" name="Flowchart: Connector 1104">
            <a:extLst>
              <a:ext uri="{FF2B5EF4-FFF2-40B4-BE49-F238E27FC236}">
                <a16:creationId xmlns:a16="http://schemas.microsoft.com/office/drawing/2014/main" id="{1F713651-34BE-B915-C940-EC2D6629A6CF}"/>
              </a:ext>
            </a:extLst>
          </p:cNvPr>
          <p:cNvSpPr>
            <a:spLocks noChangeAspect="1"/>
          </p:cNvSpPr>
          <p:nvPr/>
        </p:nvSpPr>
        <p:spPr>
          <a:xfrm>
            <a:off x="5014607" y="3619305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5" name="Flowchart: Connector 954">
            <a:extLst>
              <a:ext uri="{FF2B5EF4-FFF2-40B4-BE49-F238E27FC236}">
                <a16:creationId xmlns:a16="http://schemas.microsoft.com/office/drawing/2014/main" id="{8110867E-2540-758E-E0E0-6606823D2C88}"/>
              </a:ext>
            </a:extLst>
          </p:cNvPr>
          <p:cNvSpPr>
            <a:spLocks noChangeAspect="1"/>
          </p:cNvSpPr>
          <p:nvPr/>
        </p:nvSpPr>
        <p:spPr>
          <a:xfrm>
            <a:off x="5596468" y="1157435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Flowchart: Connector 1026">
            <a:extLst>
              <a:ext uri="{FF2B5EF4-FFF2-40B4-BE49-F238E27FC236}">
                <a16:creationId xmlns:a16="http://schemas.microsoft.com/office/drawing/2014/main" id="{EC94DDEA-2A22-80D0-05FE-357DDCB89DA2}"/>
              </a:ext>
            </a:extLst>
          </p:cNvPr>
          <p:cNvSpPr>
            <a:spLocks noChangeAspect="1"/>
          </p:cNvSpPr>
          <p:nvPr/>
        </p:nvSpPr>
        <p:spPr>
          <a:xfrm>
            <a:off x="7311370" y="111964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7" name="Flowchart: Connector 1076">
            <a:extLst>
              <a:ext uri="{FF2B5EF4-FFF2-40B4-BE49-F238E27FC236}">
                <a16:creationId xmlns:a16="http://schemas.microsoft.com/office/drawing/2014/main" id="{E5CE75DC-3E63-751E-14D9-B5D54A42D1B6}"/>
              </a:ext>
            </a:extLst>
          </p:cNvPr>
          <p:cNvSpPr>
            <a:spLocks noChangeAspect="1"/>
          </p:cNvSpPr>
          <p:nvPr/>
        </p:nvSpPr>
        <p:spPr>
          <a:xfrm>
            <a:off x="4690178" y="50227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5" name="Flowchart: Connector 1084">
            <a:extLst>
              <a:ext uri="{FF2B5EF4-FFF2-40B4-BE49-F238E27FC236}">
                <a16:creationId xmlns:a16="http://schemas.microsoft.com/office/drawing/2014/main" id="{7E3822AE-FF7D-F5F2-8790-91414EC41262}"/>
              </a:ext>
            </a:extLst>
          </p:cNvPr>
          <p:cNvSpPr>
            <a:spLocks noChangeAspect="1"/>
          </p:cNvSpPr>
          <p:nvPr/>
        </p:nvSpPr>
        <p:spPr>
          <a:xfrm>
            <a:off x="5657643" y="4933164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4" name="Flowchart: Connector 1093">
            <a:extLst>
              <a:ext uri="{FF2B5EF4-FFF2-40B4-BE49-F238E27FC236}">
                <a16:creationId xmlns:a16="http://schemas.microsoft.com/office/drawing/2014/main" id="{B9309816-B12E-2EB5-E677-BBE08BED0716}"/>
              </a:ext>
            </a:extLst>
          </p:cNvPr>
          <p:cNvSpPr>
            <a:spLocks noChangeAspect="1"/>
          </p:cNvSpPr>
          <p:nvPr/>
        </p:nvSpPr>
        <p:spPr>
          <a:xfrm>
            <a:off x="5672398" y="36869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lowchart: Connector 1105">
            <a:extLst>
              <a:ext uri="{FF2B5EF4-FFF2-40B4-BE49-F238E27FC236}">
                <a16:creationId xmlns:a16="http://schemas.microsoft.com/office/drawing/2014/main" id="{22BC9A6C-1036-65E6-C902-390A394FADFC}"/>
              </a:ext>
            </a:extLst>
          </p:cNvPr>
          <p:cNvSpPr>
            <a:spLocks noChangeAspect="1"/>
          </p:cNvSpPr>
          <p:nvPr/>
        </p:nvSpPr>
        <p:spPr>
          <a:xfrm>
            <a:off x="5670614" y="3801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7" name="Flowchart: Connector 1106">
            <a:extLst>
              <a:ext uri="{FF2B5EF4-FFF2-40B4-BE49-F238E27FC236}">
                <a16:creationId xmlns:a16="http://schemas.microsoft.com/office/drawing/2014/main" id="{9141A21C-7639-AD6A-CBF0-05CBFFAB6711}"/>
              </a:ext>
            </a:extLst>
          </p:cNvPr>
          <p:cNvSpPr>
            <a:spLocks noChangeAspect="1"/>
          </p:cNvSpPr>
          <p:nvPr/>
        </p:nvSpPr>
        <p:spPr>
          <a:xfrm>
            <a:off x="5668040" y="3901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8" name="Flowchart: Connector 1107">
            <a:extLst>
              <a:ext uri="{FF2B5EF4-FFF2-40B4-BE49-F238E27FC236}">
                <a16:creationId xmlns:a16="http://schemas.microsoft.com/office/drawing/2014/main" id="{342B62B3-3E46-7A0B-E3F2-E0C920764BCC}"/>
              </a:ext>
            </a:extLst>
          </p:cNvPr>
          <p:cNvSpPr>
            <a:spLocks noChangeAspect="1"/>
          </p:cNvSpPr>
          <p:nvPr/>
        </p:nvSpPr>
        <p:spPr>
          <a:xfrm>
            <a:off x="4311700" y="374406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Flowchart: Connector 1108">
            <a:extLst>
              <a:ext uri="{FF2B5EF4-FFF2-40B4-BE49-F238E27FC236}">
                <a16:creationId xmlns:a16="http://schemas.microsoft.com/office/drawing/2014/main" id="{A3DA9836-F674-CA78-5A01-4DAE90F6246A}"/>
              </a:ext>
            </a:extLst>
          </p:cNvPr>
          <p:cNvSpPr>
            <a:spLocks noChangeAspect="1"/>
          </p:cNvSpPr>
          <p:nvPr/>
        </p:nvSpPr>
        <p:spPr>
          <a:xfrm>
            <a:off x="3911924" y="335344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3" name="Flowchart: Connector 1112">
            <a:extLst>
              <a:ext uri="{FF2B5EF4-FFF2-40B4-BE49-F238E27FC236}">
                <a16:creationId xmlns:a16="http://schemas.microsoft.com/office/drawing/2014/main" id="{B3D555AC-FAF1-2FA8-B86F-3CF0A9B63F7C}"/>
              </a:ext>
            </a:extLst>
          </p:cNvPr>
          <p:cNvSpPr>
            <a:spLocks noChangeAspect="1"/>
          </p:cNvSpPr>
          <p:nvPr/>
        </p:nvSpPr>
        <p:spPr>
          <a:xfrm>
            <a:off x="4383366" y="4068155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4" name="Flowchart: Connector 1113">
            <a:extLst>
              <a:ext uri="{FF2B5EF4-FFF2-40B4-BE49-F238E27FC236}">
                <a16:creationId xmlns:a16="http://schemas.microsoft.com/office/drawing/2014/main" id="{3E36639B-0416-68AD-731E-669B63DB57EB}"/>
              </a:ext>
            </a:extLst>
          </p:cNvPr>
          <p:cNvSpPr>
            <a:spLocks noChangeAspect="1"/>
          </p:cNvSpPr>
          <p:nvPr/>
        </p:nvSpPr>
        <p:spPr>
          <a:xfrm>
            <a:off x="8308429" y="2275211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5" name="Flowchart: Connector 1114">
            <a:extLst>
              <a:ext uri="{FF2B5EF4-FFF2-40B4-BE49-F238E27FC236}">
                <a16:creationId xmlns:a16="http://schemas.microsoft.com/office/drawing/2014/main" id="{91028B43-5617-0D64-951C-A3FD575DC883}"/>
              </a:ext>
            </a:extLst>
          </p:cNvPr>
          <p:cNvSpPr>
            <a:spLocks noChangeAspect="1"/>
          </p:cNvSpPr>
          <p:nvPr/>
        </p:nvSpPr>
        <p:spPr>
          <a:xfrm>
            <a:off x="8324963" y="2387752"/>
            <a:ext cx="45719" cy="45719"/>
          </a:xfrm>
          <a:prstGeom prst="flowChartConnector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6" name="Flowchart: Connector 1115">
            <a:extLst>
              <a:ext uri="{FF2B5EF4-FFF2-40B4-BE49-F238E27FC236}">
                <a16:creationId xmlns:a16="http://schemas.microsoft.com/office/drawing/2014/main" id="{C7BB17F6-5C1B-14F4-BD8F-597A655EC43D}"/>
              </a:ext>
            </a:extLst>
          </p:cNvPr>
          <p:cNvSpPr>
            <a:spLocks noChangeAspect="1"/>
          </p:cNvSpPr>
          <p:nvPr/>
        </p:nvSpPr>
        <p:spPr>
          <a:xfrm>
            <a:off x="7457829" y="462312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7" name="Flowchart: Connector 1116">
            <a:extLst>
              <a:ext uri="{FF2B5EF4-FFF2-40B4-BE49-F238E27FC236}">
                <a16:creationId xmlns:a16="http://schemas.microsoft.com/office/drawing/2014/main" id="{BED15349-8868-0E3D-14C2-E061A9FEF1F1}"/>
              </a:ext>
            </a:extLst>
          </p:cNvPr>
          <p:cNvSpPr>
            <a:spLocks noChangeAspect="1"/>
          </p:cNvSpPr>
          <p:nvPr/>
        </p:nvSpPr>
        <p:spPr>
          <a:xfrm>
            <a:off x="4703612" y="5251640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14:cNvPr>
              <p14:cNvContentPartPr/>
              <p14:nvPr/>
            </p14:nvContentPartPr>
            <p14:xfrm>
              <a:off x="2228543" y="4786260"/>
              <a:ext cx="36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543" y="47772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38" name="Flowchart: Connector 1137">
            <a:extLst>
              <a:ext uri="{FF2B5EF4-FFF2-40B4-BE49-F238E27FC236}">
                <a16:creationId xmlns:a16="http://schemas.microsoft.com/office/drawing/2014/main" id="{F17B7851-ED9A-36D8-8662-1D19CC43B201}"/>
              </a:ext>
            </a:extLst>
          </p:cNvPr>
          <p:cNvSpPr>
            <a:spLocks noChangeAspect="1"/>
          </p:cNvSpPr>
          <p:nvPr/>
        </p:nvSpPr>
        <p:spPr>
          <a:xfrm>
            <a:off x="4828071" y="56119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Flowchart: Connector 1138">
            <a:extLst>
              <a:ext uri="{FF2B5EF4-FFF2-40B4-BE49-F238E27FC236}">
                <a16:creationId xmlns:a16="http://schemas.microsoft.com/office/drawing/2014/main" id="{DB03F5DE-9D54-83A5-4EFA-F22D272644BF}"/>
              </a:ext>
            </a:extLst>
          </p:cNvPr>
          <p:cNvSpPr>
            <a:spLocks noChangeAspect="1"/>
          </p:cNvSpPr>
          <p:nvPr/>
        </p:nvSpPr>
        <p:spPr>
          <a:xfrm>
            <a:off x="7879558" y="2995398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0" name="Flowchart: Connector 1139">
            <a:extLst>
              <a:ext uri="{FF2B5EF4-FFF2-40B4-BE49-F238E27FC236}">
                <a16:creationId xmlns:a16="http://schemas.microsoft.com/office/drawing/2014/main" id="{B8C4EB51-C4B4-87A9-6D26-B61655845EDE}"/>
              </a:ext>
            </a:extLst>
          </p:cNvPr>
          <p:cNvSpPr>
            <a:spLocks noChangeAspect="1"/>
          </p:cNvSpPr>
          <p:nvPr/>
        </p:nvSpPr>
        <p:spPr>
          <a:xfrm>
            <a:off x="6349476" y="235222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1" name="Flowchart: Connector 1140">
            <a:extLst>
              <a:ext uri="{FF2B5EF4-FFF2-40B4-BE49-F238E27FC236}">
                <a16:creationId xmlns:a16="http://schemas.microsoft.com/office/drawing/2014/main" id="{50DAF2B7-2B6B-55F5-EA83-E18468027DA3}"/>
              </a:ext>
            </a:extLst>
          </p:cNvPr>
          <p:cNvSpPr>
            <a:spLocks noChangeAspect="1"/>
          </p:cNvSpPr>
          <p:nvPr/>
        </p:nvSpPr>
        <p:spPr>
          <a:xfrm>
            <a:off x="6468710" y="23952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2" name="Flowchart: Connector 1141">
            <a:extLst>
              <a:ext uri="{FF2B5EF4-FFF2-40B4-BE49-F238E27FC236}">
                <a16:creationId xmlns:a16="http://schemas.microsoft.com/office/drawing/2014/main" id="{595DA335-351F-2B6C-0D55-14FA2781DF4A}"/>
              </a:ext>
            </a:extLst>
          </p:cNvPr>
          <p:cNvSpPr>
            <a:spLocks noChangeAspect="1"/>
          </p:cNvSpPr>
          <p:nvPr/>
        </p:nvSpPr>
        <p:spPr>
          <a:xfrm>
            <a:off x="7369954" y="1894424"/>
            <a:ext cx="45719" cy="45719"/>
          </a:xfrm>
          <a:prstGeom prst="flowChartConnec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C645E683-879E-8AA9-3929-0DD20EFB0127}"/>
              </a:ext>
            </a:extLst>
          </p:cNvPr>
          <p:cNvSpPr txBox="1"/>
          <p:nvPr/>
        </p:nvSpPr>
        <p:spPr>
          <a:xfrm>
            <a:off x="8833607" y="1295091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Picture removed</a:t>
            </a:r>
          </a:p>
        </p:txBody>
      </p:sp>
    </p:spTree>
    <p:extLst>
      <p:ext uri="{BB962C8B-B14F-4D97-AF65-F5344CB8AC3E}">
        <p14:creationId xmlns:p14="http://schemas.microsoft.com/office/powerpoint/2010/main" val="179142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B75321E9-474E-8C16-A3E7-79E462BC1DE5}"/>
              </a:ext>
            </a:extLst>
          </p:cNvPr>
          <p:cNvSpPr>
            <a:spLocks noChangeAspect="1"/>
          </p:cNvSpPr>
          <p:nvPr/>
        </p:nvSpPr>
        <p:spPr>
          <a:xfrm>
            <a:off x="3895861" y="15508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FD28A79-E194-1C54-E45D-46589C82184F}"/>
              </a:ext>
            </a:extLst>
          </p:cNvPr>
          <p:cNvSpPr>
            <a:spLocks noChangeAspect="1"/>
          </p:cNvSpPr>
          <p:nvPr/>
        </p:nvSpPr>
        <p:spPr>
          <a:xfrm>
            <a:off x="4019686" y="14884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1046593-2E50-2348-8B6B-0E3C1AFF6206}"/>
              </a:ext>
            </a:extLst>
          </p:cNvPr>
          <p:cNvSpPr>
            <a:spLocks noChangeAspect="1"/>
          </p:cNvSpPr>
          <p:nvPr/>
        </p:nvSpPr>
        <p:spPr>
          <a:xfrm>
            <a:off x="4019685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CCCE7749-BD91-E047-DBFE-0414AAFC5582}"/>
              </a:ext>
            </a:extLst>
          </p:cNvPr>
          <p:cNvSpPr>
            <a:spLocks noChangeAspect="1"/>
          </p:cNvSpPr>
          <p:nvPr/>
        </p:nvSpPr>
        <p:spPr>
          <a:xfrm>
            <a:off x="4019684" y="17153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BBCB8ECE-581C-8517-DB5A-AD3301B06D3D}"/>
              </a:ext>
            </a:extLst>
          </p:cNvPr>
          <p:cNvSpPr>
            <a:spLocks noChangeAspect="1"/>
          </p:cNvSpPr>
          <p:nvPr/>
        </p:nvSpPr>
        <p:spPr>
          <a:xfrm>
            <a:off x="3886470" y="16696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456123-7413-5EF3-450F-D7272CB98C55}"/>
              </a:ext>
            </a:extLst>
          </p:cNvPr>
          <p:cNvSpPr>
            <a:spLocks noChangeAspect="1"/>
          </p:cNvSpPr>
          <p:nvPr/>
        </p:nvSpPr>
        <p:spPr>
          <a:xfrm>
            <a:off x="3886470" y="17732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DF4A1F2-5722-52BB-08B4-FCCE01A7A8BF}"/>
              </a:ext>
            </a:extLst>
          </p:cNvPr>
          <p:cNvSpPr>
            <a:spLocks noChangeAspect="1"/>
          </p:cNvSpPr>
          <p:nvPr/>
        </p:nvSpPr>
        <p:spPr>
          <a:xfrm>
            <a:off x="3760398" y="14884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B749866-263C-EF57-C064-BAB7261CD192}"/>
              </a:ext>
            </a:extLst>
          </p:cNvPr>
          <p:cNvSpPr>
            <a:spLocks noChangeAspect="1"/>
          </p:cNvSpPr>
          <p:nvPr/>
        </p:nvSpPr>
        <p:spPr>
          <a:xfrm>
            <a:off x="3760398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B4461B86-85A8-7F25-CB69-2E32DB0861D9}"/>
              </a:ext>
            </a:extLst>
          </p:cNvPr>
          <p:cNvSpPr>
            <a:spLocks noChangeAspect="1"/>
          </p:cNvSpPr>
          <p:nvPr/>
        </p:nvSpPr>
        <p:spPr>
          <a:xfrm>
            <a:off x="3760398" y="171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AEF475E0-92BD-00D6-FC85-BF9F3DCAEC0F}"/>
              </a:ext>
            </a:extLst>
          </p:cNvPr>
          <p:cNvSpPr>
            <a:spLocks noChangeAspect="1"/>
          </p:cNvSpPr>
          <p:nvPr/>
        </p:nvSpPr>
        <p:spPr>
          <a:xfrm>
            <a:off x="3760398" y="1828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id="{8E8133B8-F5C7-E0C4-1980-E8FF4894B1B1}"/>
              </a:ext>
            </a:extLst>
          </p:cNvPr>
          <p:cNvSpPr>
            <a:spLocks noChangeAspect="1"/>
          </p:cNvSpPr>
          <p:nvPr/>
        </p:nvSpPr>
        <p:spPr>
          <a:xfrm>
            <a:off x="5208699" y="11374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id="{E5D7AA29-7BC4-B613-AFFA-E9C155B5D216}"/>
              </a:ext>
            </a:extLst>
          </p:cNvPr>
          <p:cNvSpPr>
            <a:spLocks noChangeAspect="1"/>
          </p:cNvSpPr>
          <p:nvPr/>
        </p:nvSpPr>
        <p:spPr>
          <a:xfrm>
            <a:off x="5323837" y="120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id="{1CB97228-DCA5-7EF8-9ACB-D0B568654E5F}"/>
              </a:ext>
            </a:extLst>
          </p:cNvPr>
          <p:cNvSpPr>
            <a:spLocks noChangeAspect="1"/>
          </p:cNvSpPr>
          <p:nvPr/>
        </p:nvSpPr>
        <p:spPr>
          <a:xfrm>
            <a:off x="5332522" y="1302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id="{DD3E6DDD-D424-96E1-60D4-246CCA7707C9}"/>
              </a:ext>
            </a:extLst>
          </p:cNvPr>
          <p:cNvSpPr>
            <a:spLocks noChangeAspect="1"/>
          </p:cNvSpPr>
          <p:nvPr/>
        </p:nvSpPr>
        <p:spPr>
          <a:xfrm>
            <a:off x="5207902" y="1249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id="{E564F962-9B79-D686-D32C-2951AB836830}"/>
              </a:ext>
            </a:extLst>
          </p:cNvPr>
          <p:cNvSpPr>
            <a:spLocks noChangeAspect="1"/>
          </p:cNvSpPr>
          <p:nvPr/>
        </p:nvSpPr>
        <p:spPr>
          <a:xfrm>
            <a:off x="5192661" y="13654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id="{CA743D3F-B350-0BE1-64C1-5588067B2DE1}"/>
              </a:ext>
            </a:extLst>
          </p:cNvPr>
          <p:cNvSpPr>
            <a:spLocks noChangeAspect="1"/>
          </p:cNvSpPr>
          <p:nvPr/>
        </p:nvSpPr>
        <p:spPr>
          <a:xfrm>
            <a:off x="5073236" y="1188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id="{8BE6CBC4-FDB8-7604-EFD8-43CD565AA209}"/>
              </a:ext>
            </a:extLst>
          </p:cNvPr>
          <p:cNvSpPr>
            <a:spLocks noChangeAspect="1"/>
          </p:cNvSpPr>
          <p:nvPr/>
        </p:nvSpPr>
        <p:spPr>
          <a:xfrm>
            <a:off x="5077497" y="1297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F95B30A1-88A9-66D4-5F13-4E69017E1DF2}"/>
              </a:ext>
            </a:extLst>
          </p:cNvPr>
          <p:cNvSpPr>
            <a:spLocks noChangeAspect="1"/>
          </p:cNvSpPr>
          <p:nvPr/>
        </p:nvSpPr>
        <p:spPr>
          <a:xfrm>
            <a:off x="4241480" y="29104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id="{A665D19B-3952-2763-F5F5-309220D67550}"/>
              </a:ext>
            </a:extLst>
          </p:cNvPr>
          <p:cNvSpPr>
            <a:spLocks noChangeAspect="1"/>
          </p:cNvSpPr>
          <p:nvPr/>
        </p:nvSpPr>
        <p:spPr>
          <a:xfrm>
            <a:off x="4370832" y="30809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id="{C6EF8998-BD08-B6F0-E8A5-E5FE7F2DEC2F}"/>
              </a:ext>
            </a:extLst>
          </p:cNvPr>
          <p:cNvSpPr>
            <a:spLocks noChangeAspect="1"/>
          </p:cNvSpPr>
          <p:nvPr/>
        </p:nvSpPr>
        <p:spPr>
          <a:xfrm>
            <a:off x="4232089" y="30293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id="{19F126C9-B2E7-4C37-F99A-50C3057EDBE8}"/>
              </a:ext>
            </a:extLst>
          </p:cNvPr>
          <p:cNvSpPr>
            <a:spLocks noChangeAspect="1"/>
          </p:cNvSpPr>
          <p:nvPr/>
        </p:nvSpPr>
        <p:spPr>
          <a:xfrm>
            <a:off x="4232088" y="31412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CC738EAA-5916-5A9F-2482-2302A2310418}"/>
              </a:ext>
            </a:extLst>
          </p:cNvPr>
          <p:cNvSpPr>
            <a:spLocks noChangeAspect="1"/>
          </p:cNvSpPr>
          <p:nvPr/>
        </p:nvSpPr>
        <p:spPr>
          <a:xfrm>
            <a:off x="4106017" y="29615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id="{E4202499-4A4A-3204-CEEA-FB409CA9D376}"/>
              </a:ext>
            </a:extLst>
          </p:cNvPr>
          <p:cNvSpPr>
            <a:spLocks noChangeAspect="1"/>
          </p:cNvSpPr>
          <p:nvPr/>
        </p:nvSpPr>
        <p:spPr>
          <a:xfrm>
            <a:off x="4106017" y="30750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id="{F9211252-715C-21F9-3561-079A1EB58F31}"/>
              </a:ext>
            </a:extLst>
          </p:cNvPr>
          <p:cNvSpPr>
            <a:spLocks noChangeAspect="1"/>
          </p:cNvSpPr>
          <p:nvPr/>
        </p:nvSpPr>
        <p:spPr>
          <a:xfrm>
            <a:off x="3873001" y="20447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C8CC5751-0D25-3A1B-4F6F-5D83F2148892}"/>
              </a:ext>
            </a:extLst>
          </p:cNvPr>
          <p:cNvSpPr>
            <a:spLocks noChangeAspect="1"/>
          </p:cNvSpPr>
          <p:nvPr/>
        </p:nvSpPr>
        <p:spPr>
          <a:xfrm>
            <a:off x="3996824" y="21045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B36BEA0E-023E-CC3A-02A2-D3376E5210A1}"/>
              </a:ext>
            </a:extLst>
          </p:cNvPr>
          <p:cNvSpPr>
            <a:spLocks noChangeAspect="1"/>
          </p:cNvSpPr>
          <p:nvPr/>
        </p:nvSpPr>
        <p:spPr>
          <a:xfrm>
            <a:off x="3996824" y="22186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id="{A026E148-5456-6BD0-E187-A0766930DB3B}"/>
              </a:ext>
            </a:extLst>
          </p:cNvPr>
          <p:cNvSpPr>
            <a:spLocks noChangeAspect="1"/>
          </p:cNvSpPr>
          <p:nvPr/>
        </p:nvSpPr>
        <p:spPr>
          <a:xfrm>
            <a:off x="3863610" y="21635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CDA2F8B7-17B1-6501-D3C4-0B8C671DAFAC}"/>
              </a:ext>
            </a:extLst>
          </p:cNvPr>
          <p:cNvSpPr>
            <a:spLocks noChangeAspect="1"/>
          </p:cNvSpPr>
          <p:nvPr/>
        </p:nvSpPr>
        <p:spPr>
          <a:xfrm>
            <a:off x="3737538" y="20958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C023F679-E3B9-86FF-9AE8-13E92AF0A19C}"/>
              </a:ext>
            </a:extLst>
          </p:cNvPr>
          <p:cNvSpPr>
            <a:spLocks noChangeAspect="1"/>
          </p:cNvSpPr>
          <p:nvPr/>
        </p:nvSpPr>
        <p:spPr>
          <a:xfrm>
            <a:off x="4546990" y="21250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21A175F8-5390-2972-2A9A-39A266023CBD}"/>
              </a:ext>
            </a:extLst>
          </p:cNvPr>
          <p:cNvSpPr>
            <a:spLocks noChangeAspect="1"/>
          </p:cNvSpPr>
          <p:nvPr/>
        </p:nvSpPr>
        <p:spPr>
          <a:xfrm>
            <a:off x="4422471" y="2058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1A4788C1-87A8-07F8-8A27-E8B459DE90F8}"/>
              </a:ext>
            </a:extLst>
          </p:cNvPr>
          <p:cNvSpPr>
            <a:spLocks noChangeAspect="1"/>
          </p:cNvSpPr>
          <p:nvPr/>
        </p:nvSpPr>
        <p:spPr>
          <a:xfrm>
            <a:off x="4422470" y="21707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C62DEC0E-1BC3-B34A-A39C-46A3BDB4B54A}"/>
              </a:ext>
            </a:extLst>
          </p:cNvPr>
          <p:cNvSpPr>
            <a:spLocks noChangeAspect="1"/>
          </p:cNvSpPr>
          <p:nvPr/>
        </p:nvSpPr>
        <p:spPr>
          <a:xfrm>
            <a:off x="4296399" y="1991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id="{50B39093-8CD4-012D-99F6-F2060D54E45C}"/>
              </a:ext>
            </a:extLst>
          </p:cNvPr>
          <p:cNvSpPr>
            <a:spLocks noChangeAspect="1"/>
          </p:cNvSpPr>
          <p:nvPr/>
        </p:nvSpPr>
        <p:spPr>
          <a:xfrm>
            <a:off x="4296399" y="2104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id="{15290FC0-B337-F38F-4A66-5876F428F47E}"/>
              </a:ext>
            </a:extLst>
          </p:cNvPr>
          <p:cNvSpPr>
            <a:spLocks noChangeAspect="1"/>
          </p:cNvSpPr>
          <p:nvPr/>
        </p:nvSpPr>
        <p:spPr>
          <a:xfrm>
            <a:off x="4106017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F80C4361-4D9D-7C22-8CF1-B0A6D804ACD1}"/>
              </a:ext>
            </a:extLst>
          </p:cNvPr>
          <p:cNvSpPr>
            <a:spLocks noChangeAspect="1"/>
          </p:cNvSpPr>
          <p:nvPr/>
        </p:nvSpPr>
        <p:spPr>
          <a:xfrm>
            <a:off x="4092121" y="286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id="{04C10ABC-16E1-00EE-B561-6B62AEC9124A}"/>
              </a:ext>
            </a:extLst>
          </p:cNvPr>
          <p:cNvSpPr>
            <a:spLocks noChangeAspect="1"/>
          </p:cNvSpPr>
          <p:nvPr/>
        </p:nvSpPr>
        <p:spPr>
          <a:xfrm>
            <a:off x="4501271" y="30293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FDDD3E20-07DB-06CE-479E-3C09DADA3929}"/>
              </a:ext>
            </a:extLst>
          </p:cNvPr>
          <p:cNvSpPr>
            <a:spLocks noChangeAspect="1"/>
          </p:cNvSpPr>
          <p:nvPr/>
        </p:nvSpPr>
        <p:spPr>
          <a:xfrm>
            <a:off x="4629375" y="29836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id="{C133B938-0A80-EBDC-4A78-C2E2DC9F6B12}"/>
              </a:ext>
            </a:extLst>
          </p:cNvPr>
          <p:cNvSpPr>
            <a:spLocks noChangeAspect="1"/>
          </p:cNvSpPr>
          <p:nvPr/>
        </p:nvSpPr>
        <p:spPr>
          <a:xfrm>
            <a:off x="4629375" y="3095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id="{C1F6E269-CEF0-9CD2-3756-9FB4C8EDD0A1}"/>
              </a:ext>
            </a:extLst>
          </p:cNvPr>
          <p:cNvSpPr>
            <a:spLocks noChangeAspect="1"/>
          </p:cNvSpPr>
          <p:nvPr/>
        </p:nvSpPr>
        <p:spPr>
          <a:xfrm>
            <a:off x="4500654" y="31543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id="{C0FE1BC5-FBD8-A3D9-2863-74862446A5F3}"/>
              </a:ext>
            </a:extLst>
          </p:cNvPr>
          <p:cNvSpPr>
            <a:spLocks noChangeAspect="1"/>
          </p:cNvSpPr>
          <p:nvPr/>
        </p:nvSpPr>
        <p:spPr>
          <a:xfrm>
            <a:off x="4376751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Flowchart: Connector 454">
            <a:extLst>
              <a:ext uri="{FF2B5EF4-FFF2-40B4-BE49-F238E27FC236}">
                <a16:creationId xmlns:a16="http://schemas.microsoft.com/office/drawing/2014/main" id="{5F525489-0FC2-FBBF-B921-A78FD7B3FA51}"/>
              </a:ext>
            </a:extLst>
          </p:cNvPr>
          <p:cNvSpPr>
            <a:spLocks noChangeAspect="1"/>
          </p:cNvSpPr>
          <p:nvPr/>
        </p:nvSpPr>
        <p:spPr>
          <a:xfrm>
            <a:off x="5224485" y="28419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lowchart: Connector 455">
            <a:extLst>
              <a:ext uri="{FF2B5EF4-FFF2-40B4-BE49-F238E27FC236}">
                <a16:creationId xmlns:a16="http://schemas.microsoft.com/office/drawing/2014/main" id="{021DBD60-0EC0-8FAB-F8DD-3D589BC748B6}"/>
              </a:ext>
            </a:extLst>
          </p:cNvPr>
          <p:cNvSpPr>
            <a:spLocks noChangeAspect="1"/>
          </p:cNvSpPr>
          <p:nvPr/>
        </p:nvSpPr>
        <p:spPr>
          <a:xfrm>
            <a:off x="5348309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lowchart: Connector 456">
            <a:extLst>
              <a:ext uri="{FF2B5EF4-FFF2-40B4-BE49-F238E27FC236}">
                <a16:creationId xmlns:a16="http://schemas.microsoft.com/office/drawing/2014/main" id="{1F46EB3B-944C-4830-A86F-E98E62B5A7D3}"/>
              </a:ext>
            </a:extLst>
          </p:cNvPr>
          <p:cNvSpPr>
            <a:spLocks noChangeAspect="1"/>
          </p:cNvSpPr>
          <p:nvPr/>
        </p:nvSpPr>
        <p:spPr>
          <a:xfrm>
            <a:off x="5348308" y="30100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Flowchart: Connector 457">
            <a:extLst>
              <a:ext uri="{FF2B5EF4-FFF2-40B4-BE49-F238E27FC236}">
                <a16:creationId xmlns:a16="http://schemas.microsoft.com/office/drawing/2014/main" id="{7A92E5E6-A90B-DDD1-6B7C-4CD3C216F509}"/>
              </a:ext>
            </a:extLst>
          </p:cNvPr>
          <p:cNvSpPr>
            <a:spLocks noChangeAspect="1"/>
          </p:cNvSpPr>
          <p:nvPr/>
        </p:nvSpPr>
        <p:spPr>
          <a:xfrm>
            <a:off x="5215094" y="2960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36B3827C-3CFB-5548-BC19-C195BEC9A825}"/>
              </a:ext>
            </a:extLst>
          </p:cNvPr>
          <p:cNvSpPr>
            <a:spLocks noChangeAspect="1"/>
          </p:cNvSpPr>
          <p:nvPr/>
        </p:nvSpPr>
        <p:spPr>
          <a:xfrm>
            <a:off x="5215093" y="30725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" name="Flowchart: Connector 459">
            <a:extLst>
              <a:ext uri="{FF2B5EF4-FFF2-40B4-BE49-F238E27FC236}">
                <a16:creationId xmlns:a16="http://schemas.microsoft.com/office/drawing/2014/main" id="{F5209099-7085-79AA-88BB-7584D9F555DC}"/>
              </a:ext>
            </a:extLst>
          </p:cNvPr>
          <p:cNvSpPr>
            <a:spLocks noChangeAspect="1"/>
          </p:cNvSpPr>
          <p:nvPr/>
        </p:nvSpPr>
        <p:spPr>
          <a:xfrm>
            <a:off x="5089022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1" name="Flowchart: Connector 460">
            <a:extLst>
              <a:ext uri="{FF2B5EF4-FFF2-40B4-BE49-F238E27FC236}">
                <a16:creationId xmlns:a16="http://schemas.microsoft.com/office/drawing/2014/main" id="{9CE9F4A5-BFA5-41F0-42B5-E342D883B313}"/>
              </a:ext>
            </a:extLst>
          </p:cNvPr>
          <p:cNvSpPr>
            <a:spLocks noChangeAspect="1"/>
          </p:cNvSpPr>
          <p:nvPr/>
        </p:nvSpPr>
        <p:spPr>
          <a:xfrm>
            <a:off x="5078336" y="3006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2" name="Flowchart: Connector 461">
            <a:extLst>
              <a:ext uri="{FF2B5EF4-FFF2-40B4-BE49-F238E27FC236}">
                <a16:creationId xmlns:a16="http://schemas.microsoft.com/office/drawing/2014/main" id="{25437ABE-1C08-7D63-3613-A94693F6A62F}"/>
              </a:ext>
            </a:extLst>
          </p:cNvPr>
          <p:cNvSpPr>
            <a:spLocks noChangeAspect="1"/>
          </p:cNvSpPr>
          <p:nvPr/>
        </p:nvSpPr>
        <p:spPr>
          <a:xfrm>
            <a:off x="3905552" y="34802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lowchart: Connector 462">
            <a:extLst>
              <a:ext uri="{FF2B5EF4-FFF2-40B4-BE49-F238E27FC236}">
                <a16:creationId xmlns:a16="http://schemas.microsoft.com/office/drawing/2014/main" id="{E7F87ACB-F0BD-4636-F2F5-E63619C15CF3}"/>
              </a:ext>
            </a:extLst>
          </p:cNvPr>
          <p:cNvSpPr>
            <a:spLocks noChangeAspect="1"/>
          </p:cNvSpPr>
          <p:nvPr/>
        </p:nvSpPr>
        <p:spPr>
          <a:xfrm>
            <a:off x="4043605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lowchart: Connector 463">
            <a:extLst>
              <a:ext uri="{FF2B5EF4-FFF2-40B4-BE49-F238E27FC236}">
                <a16:creationId xmlns:a16="http://schemas.microsoft.com/office/drawing/2014/main" id="{66A88513-6763-7100-B410-CE5CDB28B98E}"/>
              </a:ext>
            </a:extLst>
          </p:cNvPr>
          <p:cNvSpPr>
            <a:spLocks noChangeAspect="1"/>
          </p:cNvSpPr>
          <p:nvPr/>
        </p:nvSpPr>
        <p:spPr>
          <a:xfrm>
            <a:off x="4043604" y="36537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5" name="Flowchart: Connector 464">
            <a:extLst>
              <a:ext uri="{FF2B5EF4-FFF2-40B4-BE49-F238E27FC236}">
                <a16:creationId xmlns:a16="http://schemas.microsoft.com/office/drawing/2014/main" id="{ADFF2B73-C193-E56B-8B3E-09B4B9CCEBC9}"/>
              </a:ext>
            </a:extLst>
          </p:cNvPr>
          <p:cNvSpPr>
            <a:spLocks noChangeAspect="1"/>
          </p:cNvSpPr>
          <p:nvPr/>
        </p:nvSpPr>
        <p:spPr>
          <a:xfrm>
            <a:off x="3918720" y="3593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Flowchart: Connector 465">
            <a:extLst>
              <a:ext uri="{FF2B5EF4-FFF2-40B4-BE49-F238E27FC236}">
                <a16:creationId xmlns:a16="http://schemas.microsoft.com/office/drawing/2014/main" id="{BE7615A8-199B-EE67-7C6C-584C2457B052}"/>
              </a:ext>
            </a:extLst>
          </p:cNvPr>
          <p:cNvSpPr>
            <a:spLocks noChangeAspect="1"/>
          </p:cNvSpPr>
          <p:nvPr/>
        </p:nvSpPr>
        <p:spPr>
          <a:xfrm>
            <a:off x="3910389" y="37199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7" name="Flowchart: Connector 466">
            <a:extLst>
              <a:ext uri="{FF2B5EF4-FFF2-40B4-BE49-F238E27FC236}">
                <a16:creationId xmlns:a16="http://schemas.microsoft.com/office/drawing/2014/main" id="{FBC1E69F-90DA-B779-9034-90B664CD6CA5}"/>
              </a:ext>
            </a:extLst>
          </p:cNvPr>
          <p:cNvSpPr>
            <a:spLocks noChangeAspect="1"/>
          </p:cNvSpPr>
          <p:nvPr/>
        </p:nvSpPr>
        <p:spPr>
          <a:xfrm>
            <a:off x="3784318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Flowchart: Connector 467">
            <a:extLst>
              <a:ext uri="{FF2B5EF4-FFF2-40B4-BE49-F238E27FC236}">
                <a16:creationId xmlns:a16="http://schemas.microsoft.com/office/drawing/2014/main" id="{245924BD-F7AA-CA26-E5FC-42218AE3B1EF}"/>
              </a:ext>
            </a:extLst>
          </p:cNvPr>
          <p:cNvSpPr>
            <a:spLocks noChangeAspect="1"/>
          </p:cNvSpPr>
          <p:nvPr/>
        </p:nvSpPr>
        <p:spPr>
          <a:xfrm>
            <a:off x="3784318" y="36537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Flowchart: Connector 468">
            <a:extLst>
              <a:ext uri="{FF2B5EF4-FFF2-40B4-BE49-F238E27FC236}">
                <a16:creationId xmlns:a16="http://schemas.microsoft.com/office/drawing/2014/main" id="{A11112DA-B837-CC86-F66B-91D234D377EF}"/>
              </a:ext>
            </a:extLst>
          </p:cNvPr>
          <p:cNvSpPr>
            <a:spLocks noChangeAspect="1"/>
          </p:cNvSpPr>
          <p:nvPr/>
        </p:nvSpPr>
        <p:spPr>
          <a:xfrm>
            <a:off x="4439413" y="34209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lowchart: Connector 471">
            <a:extLst>
              <a:ext uri="{FF2B5EF4-FFF2-40B4-BE49-F238E27FC236}">
                <a16:creationId xmlns:a16="http://schemas.microsoft.com/office/drawing/2014/main" id="{C29E34BA-65AA-9887-AF6E-F7C36A9D39D3}"/>
              </a:ext>
            </a:extLst>
          </p:cNvPr>
          <p:cNvSpPr>
            <a:spLocks noChangeAspect="1"/>
          </p:cNvSpPr>
          <p:nvPr/>
        </p:nvSpPr>
        <p:spPr>
          <a:xfrm>
            <a:off x="4439413" y="3547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Flowchart: Connector 472">
            <a:extLst>
              <a:ext uri="{FF2B5EF4-FFF2-40B4-BE49-F238E27FC236}">
                <a16:creationId xmlns:a16="http://schemas.microsoft.com/office/drawing/2014/main" id="{E2AE0448-806B-8190-0AEB-07395B37A8F8}"/>
              </a:ext>
            </a:extLst>
          </p:cNvPr>
          <p:cNvSpPr>
            <a:spLocks noChangeAspect="1"/>
          </p:cNvSpPr>
          <p:nvPr/>
        </p:nvSpPr>
        <p:spPr>
          <a:xfrm>
            <a:off x="4425136" y="36640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Flowchart: Connector 473">
            <a:extLst>
              <a:ext uri="{FF2B5EF4-FFF2-40B4-BE49-F238E27FC236}">
                <a16:creationId xmlns:a16="http://schemas.microsoft.com/office/drawing/2014/main" id="{7ED41924-4153-6811-F02F-3F69BE23E95A}"/>
              </a:ext>
            </a:extLst>
          </p:cNvPr>
          <p:cNvSpPr>
            <a:spLocks noChangeAspect="1"/>
          </p:cNvSpPr>
          <p:nvPr/>
        </p:nvSpPr>
        <p:spPr>
          <a:xfrm>
            <a:off x="4299065" y="34895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5" name="Flowchart: Connector 474">
            <a:extLst>
              <a:ext uri="{FF2B5EF4-FFF2-40B4-BE49-F238E27FC236}">
                <a16:creationId xmlns:a16="http://schemas.microsoft.com/office/drawing/2014/main" id="{E9CB0299-8F3B-03DB-86BB-2C8671D5CB45}"/>
              </a:ext>
            </a:extLst>
          </p:cNvPr>
          <p:cNvSpPr>
            <a:spLocks noChangeAspect="1"/>
          </p:cNvSpPr>
          <p:nvPr/>
        </p:nvSpPr>
        <p:spPr>
          <a:xfrm>
            <a:off x="4298636" y="36036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5" name="Flowchart: Connector 484">
            <a:extLst>
              <a:ext uri="{FF2B5EF4-FFF2-40B4-BE49-F238E27FC236}">
                <a16:creationId xmlns:a16="http://schemas.microsoft.com/office/drawing/2014/main" id="{0E96777E-216C-3ED9-77A3-F46FDF06A437}"/>
              </a:ext>
            </a:extLst>
          </p:cNvPr>
          <p:cNvSpPr>
            <a:spLocks noChangeAspect="1"/>
          </p:cNvSpPr>
          <p:nvPr/>
        </p:nvSpPr>
        <p:spPr>
          <a:xfrm>
            <a:off x="3855742" y="31975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6" name="Flowchart: Connector 485">
            <a:extLst>
              <a:ext uri="{FF2B5EF4-FFF2-40B4-BE49-F238E27FC236}">
                <a16:creationId xmlns:a16="http://schemas.microsoft.com/office/drawing/2014/main" id="{5BD423A0-FCCD-FEEE-A0DE-AFA1E38A9A4A}"/>
              </a:ext>
            </a:extLst>
          </p:cNvPr>
          <p:cNvSpPr>
            <a:spLocks noChangeAspect="1"/>
          </p:cNvSpPr>
          <p:nvPr/>
        </p:nvSpPr>
        <p:spPr>
          <a:xfrm>
            <a:off x="3722527" y="31441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7" name="Flowchart: Connector 486">
            <a:extLst>
              <a:ext uri="{FF2B5EF4-FFF2-40B4-BE49-F238E27FC236}">
                <a16:creationId xmlns:a16="http://schemas.microsoft.com/office/drawing/2014/main" id="{400678F2-26EA-560C-F39C-F0058B5BCE8F}"/>
              </a:ext>
            </a:extLst>
          </p:cNvPr>
          <p:cNvSpPr>
            <a:spLocks noChangeAspect="1"/>
          </p:cNvSpPr>
          <p:nvPr/>
        </p:nvSpPr>
        <p:spPr>
          <a:xfrm>
            <a:off x="3713055" y="32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9" name="Flowchart: Connector 488">
            <a:extLst>
              <a:ext uri="{FF2B5EF4-FFF2-40B4-BE49-F238E27FC236}">
                <a16:creationId xmlns:a16="http://schemas.microsoft.com/office/drawing/2014/main" id="{829792FC-3BAD-1403-0217-670C3D76DCF5}"/>
              </a:ext>
            </a:extLst>
          </p:cNvPr>
          <p:cNvSpPr>
            <a:spLocks noChangeAspect="1"/>
          </p:cNvSpPr>
          <p:nvPr/>
        </p:nvSpPr>
        <p:spPr>
          <a:xfrm>
            <a:off x="3585008" y="32060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8" name="Flowchart: Connector 497">
            <a:extLst>
              <a:ext uri="{FF2B5EF4-FFF2-40B4-BE49-F238E27FC236}">
                <a16:creationId xmlns:a16="http://schemas.microsoft.com/office/drawing/2014/main" id="{51F535C9-14C8-26F6-35BF-ADA7C50FAD5F}"/>
              </a:ext>
            </a:extLst>
          </p:cNvPr>
          <p:cNvSpPr>
            <a:spLocks noChangeAspect="1"/>
          </p:cNvSpPr>
          <p:nvPr/>
        </p:nvSpPr>
        <p:spPr>
          <a:xfrm>
            <a:off x="5070442" y="25571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lowchart: Connector 498">
            <a:extLst>
              <a:ext uri="{FF2B5EF4-FFF2-40B4-BE49-F238E27FC236}">
                <a16:creationId xmlns:a16="http://schemas.microsoft.com/office/drawing/2014/main" id="{905D8F9B-864E-0DC8-3235-A2A11B9C99D3}"/>
              </a:ext>
            </a:extLst>
          </p:cNvPr>
          <p:cNvSpPr>
            <a:spLocks noChangeAspect="1"/>
          </p:cNvSpPr>
          <p:nvPr/>
        </p:nvSpPr>
        <p:spPr>
          <a:xfrm>
            <a:off x="5070441" y="26706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0" name="Flowchart: Connector 499">
            <a:extLst>
              <a:ext uri="{FF2B5EF4-FFF2-40B4-BE49-F238E27FC236}">
                <a16:creationId xmlns:a16="http://schemas.microsoft.com/office/drawing/2014/main" id="{83E420C7-9150-BC71-1409-32582DCE8CAA}"/>
              </a:ext>
            </a:extLst>
          </p:cNvPr>
          <p:cNvSpPr>
            <a:spLocks noChangeAspect="1"/>
          </p:cNvSpPr>
          <p:nvPr/>
        </p:nvSpPr>
        <p:spPr>
          <a:xfrm>
            <a:off x="4946617" y="2621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1" name="Flowchart: Connector 500">
            <a:extLst>
              <a:ext uri="{FF2B5EF4-FFF2-40B4-BE49-F238E27FC236}">
                <a16:creationId xmlns:a16="http://schemas.microsoft.com/office/drawing/2014/main" id="{E2ADF4BE-F1F5-F4C3-68FE-E464C868A912}"/>
              </a:ext>
            </a:extLst>
          </p:cNvPr>
          <p:cNvSpPr>
            <a:spLocks noChangeAspect="1"/>
          </p:cNvSpPr>
          <p:nvPr/>
        </p:nvSpPr>
        <p:spPr>
          <a:xfrm>
            <a:off x="4937226" y="27368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2" name="Flowchart: Connector 501">
            <a:extLst>
              <a:ext uri="{FF2B5EF4-FFF2-40B4-BE49-F238E27FC236}">
                <a16:creationId xmlns:a16="http://schemas.microsoft.com/office/drawing/2014/main" id="{41053E95-B24C-297E-F91E-B7E7A4DBE1B5}"/>
              </a:ext>
            </a:extLst>
          </p:cNvPr>
          <p:cNvSpPr>
            <a:spLocks noChangeAspect="1"/>
          </p:cNvSpPr>
          <p:nvPr/>
        </p:nvSpPr>
        <p:spPr>
          <a:xfrm>
            <a:off x="4799983" y="256252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3" name="Flowchart: Connector 502">
            <a:extLst>
              <a:ext uri="{FF2B5EF4-FFF2-40B4-BE49-F238E27FC236}">
                <a16:creationId xmlns:a16="http://schemas.microsoft.com/office/drawing/2014/main" id="{DCD78B23-B62B-DDFE-6300-CE5AC4E7B556}"/>
              </a:ext>
            </a:extLst>
          </p:cNvPr>
          <p:cNvSpPr>
            <a:spLocks noChangeAspect="1"/>
          </p:cNvSpPr>
          <p:nvPr/>
        </p:nvSpPr>
        <p:spPr>
          <a:xfrm>
            <a:off x="4793735" y="2667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Flowchart: Connector 517">
            <a:extLst>
              <a:ext uri="{FF2B5EF4-FFF2-40B4-BE49-F238E27FC236}">
                <a16:creationId xmlns:a16="http://schemas.microsoft.com/office/drawing/2014/main" id="{1A4B5E6B-E015-63CA-89DD-0376FFB3C759}"/>
              </a:ext>
            </a:extLst>
          </p:cNvPr>
          <p:cNvSpPr>
            <a:spLocks noChangeAspect="1"/>
          </p:cNvSpPr>
          <p:nvPr/>
        </p:nvSpPr>
        <p:spPr>
          <a:xfrm>
            <a:off x="4720756" y="1165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lowchart: Connector 520">
            <a:extLst>
              <a:ext uri="{FF2B5EF4-FFF2-40B4-BE49-F238E27FC236}">
                <a16:creationId xmlns:a16="http://schemas.microsoft.com/office/drawing/2014/main" id="{DA5E3ADA-96A4-1364-82DE-0E761BD63659}"/>
              </a:ext>
            </a:extLst>
          </p:cNvPr>
          <p:cNvSpPr>
            <a:spLocks noChangeAspect="1"/>
          </p:cNvSpPr>
          <p:nvPr/>
        </p:nvSpPr>
        <p:spPr>
          <a:xfrm>
            <a:off x="4736548" y="12741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3" name="Flowchart: Connector 522">
            <a:extLst>
              <a:ext uri="{FF2B5EF4-FFF2-40B4-BE49-F238E27FC236}">
                <a16:creationId xmlns:a16="http://schemas.microsoft.com/office/drawing/2014/main" id="{2CBB6856-D3CD-9011-0405-857E8F700B68}"/>
              </a:ext>
            </a:extLst>
          </p:cNvPr>
          <p:cNvSpPr>
            <a:spLocks noChangeAspect="1"/>
          </p:cNvSpPr>
          <p:nvPr/>
        </p:nvSpPr>
        <p:spPr>
          <a:xfrm>
            <a:off x="4592709" y="12208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4" name="Flowchart: Connector 523">
            <a:extLst>
              <a:ext uri="{FF2B5EF4-FFF2-40B4-BE49-F238E27FC236}">
                <a16:creationId xmlns:a16="http://schemas.microsoft.com/office/drawing/2014/main" id="{94CBE091-4375-0BC0-228C-17F494CE9DAA}"/>
              </a:ext>
            </a:extLst>
          </p:cNvPr>
          <p:cNvSpPr>
            <a:spLocks noChangeAspect="1"/>
          </p:cNvSpPr>
          <p:nvPr/>
        </p:nvSpPr>
        <p:spPr>
          <a:xfrm>
            <a:off x="4614737" y="132443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6" name="Flowchart: Connector 525">
            <a:extLst>
              <a:ext uri="{FF2B5EF4-FFF2-40B4-BE49-F238E27FC236}">
                <a16:creationId xmlns:a16="http://schemas.microsoft.com/office/drawing/2014/main" id="{BE0E279E-6A6B-DE58-B447-5AC3F7983C65}"/>
              </a:ext>
            </a:extLst>
          </p:cNvPr>
          <p:cNvSpPr>
            <a:spLocks noChangeAspect="1"/>
          </p:cNvSpPr>
          <p:nvPr/>
        </p:nvSpPr>
        <p:spPr>
          <a:xfrm>
            <a:off x="4793715" y="1843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7" name="Flowchart: Connector 526">
            <a:extLst>
              <a:ext uri="{FF2B5EF4-FFF2-40B4-BE49-F238E27FC236}">
                <a16:creationId xmlns:a16="http://schemas.microsoft.com/office/drawing/2014/main" id="{F18054F8-AE9F-A23E-4AAF-C894768E4E26}"/>
              </a:ext>
            </a:extLst>
          </p:cNvPr>
          <p:cNvSpPr>
            <a:spLocks noChangeAspect="1"/>
          </p:cNvSpPr>
          <p:nvPr/>
        </p:nvSpPr>
        <p:spPr>
          <a:xfrm>
            <a:off x="4777859" y="19687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Flowchart: Connector 527">
            <a:extLst>
              <a:ext uri="{FF2B5EF4-FFF2-40B4-BE49-F238E27FC236}">
                <a16:creationId xmlns:a16="http://schemas.microsoft.com/office/drawing/2014/main" id="{93F5FBA0-339B-2E7E-1554-49F1EAA235AB}"/>
              </a:ext>
            </a:extLst>
          </p:cNvPr>
          <p:cNvSpPr>
            <a:spLocks noChangeAspect="1"/>
          </p:cNvSpPr>
          <p:nvPr/>
        </p:nvSpPr>
        <p:spPr>
          <a:xfrm>
            <a:off x="4661847" y="17867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Flowchart: Connector 528">
            <a:extLst>
              <a:ext uri="{FF2B5EF4-FFF2-40B4-BE49-F238E27FC236}">
                <a16:creationId xmlns:a16="http://schemas.microsoft.com/office/drawing/2014/main" id="{C2913BE9-816C-FB09-F5F0-FA8F3A804BF8}"/>
              </a:ext>
            </a:extLst>
          </p:cNvPr>
          <p:cNvSpPr>
            <a:spLocks noChangeAspect="1"/>
          </p:cNvSpPr>
          <p:nvPr/>
        </p:nvSpPr>
        <p:spPr>
          <a:xfrm>
            <a:off x="4655460" y="19025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0" name="Flowchart: Connector 529">
            <a:extLst>
              <a:ext uri="{FF2B5EF4-FFF2-40B4-BE49-F238E27FC236}">
                <a16:creationId xmlns:a16="http://schemas.microsoft.com/office/drawing/2014/main" id="{D8E5E83D-42C9-5714-42BC-0B0973491102}"/>
              </a:ext>
            </a:extLst>
          </p:cNvPr>
          <p:cNvSpPr>
            <a:spLocks noChangeAspect="1"/>
          </p:cNvSpPr>
          <p:nvPr/>
        </p:nvSpPr>
        <p:spPr>
          <a:xfrm>
            <a:off x="4523461" y="14850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1" name="Flowchart: Connector 530">
            <a:extLst>
              <a:ext uri="{FF2B5EF4-FFF2-40B4-BE49-F238E27FC236}">
                <a16:creationId xmlns:a16="http://schemas.microsoft.com/office/drawing/2014/main" id="{7739209A-DA9A-DC7F-0D37-F8198081880D}"/>
              </a:ext>
            </a:extLst>
          </p:cNvPr>
          <p:cNvSpPr>
            <a:spLocks noChangeAspect="1"/>
          </p:cNvSpPr>
          <p:nvPr/>
        </p:nvSpPr>
        <p:spPr>
          <a:xfrm>
            <a:off x="4397390" y="14188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" name="Flowchart: Connector 531">
            <a:extLst>
              <a:ext uri="{FF2B5EF4-FFF2-40B4-BE49-F238E27FC236}">
                <a16:creationId xmlns:a16="http://schemas.microsoft.com/office/drawing/2014/main" id="{C56E6B57-8EC9-3522-3F74-071A83FE64EC}"/>
              </a:ext>
            </a:extLst>
          </p:cNvPr>
          <p:cNvSpPr>
            <a:spLocks noChangeAspect="1"/>
          </p:cNvSpPr>
          <p:nvPr/>
        </p:nvSpPr>
        <p:spPr>
          <a:xfrm>
            <a:off x="4397390" y="15323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3" name="Flowchart: Connector 532">
            <a:extLst>
              <a:ext uri="{FF2B5EF4-FFF2-40B4-BE49-F238E27FC236}">
                <a16:creationId xmlns:a16="http://schemas.microsoft.com/office/drawing/2014/main" id="{FDA0742F-96FB-A888-AEDF-9BA6DD1CCCDC}"/>
              </a:ext>
            </a:extLst>
          </p:cNvPr>
          <p:cNvSpPr>
            <a:spLocks noChangeAspect="1"/>
          </p:cNvSpPr>
          <p:nvPr/>
        </p:nvSpPr>
        <p:spPr>
          <a:xfrm>
            <a:off x="4114980" y="12064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4" name="Flowchart: Connector 533">
            <a:extLst>
              <a:ext uri="{FF2B5EF4-FFF2-40B4-BE49-F238E27FC236}">
                <a16:creationId xmlns:a16="http://schemas.microsoft.com/office/drawing/2014/main" id="{D22CB0C3-A1D8-31B9-D4A2-695809A499F8}"/>
              </a:ext>
            </a:extLst>
          </p:cNvPr>
          <p:cNvSpPr>
            <a:spLocks noChangeAspect="1"/>
          </p:cNvSpPr>
          <p:nvPr/>
        </p:nvSpPr>
        <p:spPr>
          <a:xfrm>
            <a:off x="3974793" y="11444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Flowchart: Connector 534">
            <a:extLst>
              <a:ext uri="{FF2B5EF4-FFF2-40B4-BE49-F238E27FC236}">
                <a16:creationId xmlns:a16="http://schemas.microsoft.com/office/drawing/2014/main" id="{B7B6B3C1-BBAF-C2AB-48A2-F1D4B6B77FFC}"/>
              </a:ext>
            </a:extLst>
          </p:cNvPr>
          <p:cNvSpPr>
            <a:spLocks noChangeAspect="1"/>
          </p:cNvSpPr>
          <p:nvPr/>
        </p:nvSpPr>
        <p:spPr>
          <a:xfrm>
            <a:off x="3971171" y="12576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Flowchart: Connector 535">
            <a:extLst>
              <a:ext uri="{FF2B5EF4-FFF2-40B4-BE49-F238E27FC236}">
                <a16:creationId xmlns:a16="http://schemas.microsoft.com/office/drawing/2014/main" id="{5127413A-41DB-46B2-F6D5-7DED59A43264}"/>
              </a:ext>
            </a:extLst>
          </p:cNvPr>
          <p:cNvSpPr>
            <a:spLocks noChangeAspect="1"/>
          </p:cNvSpPr>
          <p:nvPr/>
        </p:nvSpPr>
        <p:spPr>
          <a:xfrm>
            <a:off x="3840303" y="11979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Flowchart: Connector 536">
            <a:extLst>
              <a:ext uri="{FF2B5EF4-FFF2-40B4-BE49-F238E27FC236}">
                <a16:creationId xmlns:a16="http://schemas.microsoft.com/office/drawing/2014/main" id="{3E9210E6-8D5A-1DAC-C41C-5D106538C484}"/>
              </a:ext>
            </a:extLst>
          </p:cNvPr>
          <p:cNvSpPr>
            <a:spLocks noChangeAspect="1"/>
          </p:cNvSpPr>
          <p:nvPr/>
        </p:nvSpPr>
        <p:spPr>
          <a:xfrm>
            <a:off x="3651453" y="1530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Flowchart: Connector 537">
            <a:extLst>
              <a:ext uri="{FF2B5EF4-FFF2-40B4-BE49-F238E27FC236}">
                <a16:creationId xmlns:a16="http://schemas.microsoft.com/office/drawing/2014/main" id="{28B8495D-2008-D853-9943-4D65F8BBCDA3}"/>
              </a:ext>
            </a:extLst>
          </p:cNvPr>
          <p:cNvSpPr>
            <a:spLocks noChangeAspect="1"/>
          </p:cNvSpPr>
          <p:nvPr/>
        </p:nvSpPr>
        <p:spPr>
          <a:xfrm>
            <a:off x="4012540" y="1831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Flowchart: Connector 541">
            <a:extLst>
              <a:ext uri="{FF2B5EF4-FFF2-40B4-BE49-F238E27FC236}">
                <a16:creationId xmlns:a16="http://schemas.microsoft.com/office/drawing/2014/main" id="{FE535002-8E1F-EE0F-EDBC-E6A076387161}"/>
              </a:ext>
            </a:extLst>
          </p:cNvPr>
          <p:cNvSpPr>
            <a:spLocks noChangeAspect="1"/>
          </p:cNvSpPr>
          <p:nvPr/>
        </p:nvSpPr>
        <p:spPr>
          <a:xfrm>
            <a:off x="5075970" y="31348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Flowchart: Connector 544">
            <a:extLst>
              <a:ext uri="{FF2B5EF4-FFF2-40B4-BE49-F238E27FC236}">
                <a16:creationId xmlns:a16="http://schemas.microsoft.com/office/drawing/2014/main" id="{4A593C1F-D512-07DB-319B-AF630E101D1C}"/>
              </a:ext>
            </a:extLst>
          </p:cNvPr>
          <p:cNvSpPr>
            <a:spLocks noChangeAspect="1"/>
          </p:cNvSpPr>
          <p:nvPr/>
        </p:nvSpPr>
        <p:spPr>
          <a:xfrm>
            <a:off x="3978242" y="30091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9" name="Flowchart: Connector 588">
            <a:extLst>
              <a:ext uri="{FF2B5EF4-FFF2-40B4-BE49-F238E27FC236}">
                <a16:creationId xmlns:a16="http://schemas.microsoft.com/office/drawing/2014/main" id="{B63751B7-D020-B902-791A-95298CE1A257}"/>
              </a:ext>
            </a:extLst>
          </p:cNvPr>
          <p:cNvSpPr>
            <a:spLocks noChangeAspect="1"/>
          </p:cNvSpPr>
          <p:nvPr/>
        </p:nvSpPr>
        <p:spPr>
          <a:xfrm>
            <a:off x="4840549" y="28823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lowchart: Connector 589">
            <a:extLst>
              <a:ext uri="{FF2B5EF4-FFF2-40B4-BE49-F238E27FC236}">
                <a16:creationId xmlns:a16="http://schemas.microsoft.com/office/drawing/2014/main" id="{EBF2ED3E-BF89-2C99-7002-25F77B45A915}"/>
              </a:ext>
            </a:extLst>
          </p:cNvPr>
          <p:cNvSpPr>
            <a:spLocks noChangeAspect="1"/>
          </p:cNvSpPr>
          <p:nvPr/>
        </p:nvSpPr>
        <p:spPr>
          <a:xfrm>
            <a:off x="4955687" y="29462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lowchart: Connector 590">
            <a:extLst>
              <a:ext uri="{FF2B5EF4-FFF2-40B4-BE49-F238E27FC236}">
                <a16:creationId xmlns:a16="http://schemas.microsoft.com/office/drawing/2014/main" id="{965FC151-9119-9AB9-6B02-DB5021EAB8A8}"/>
              </a:ext>
            </a:extLst>
          </p:cNvPr>
          <p:cNvSpPr>
            <a:spLocks noChangeAspect="1"/>
          </p:cNvSpPr>
          <p:nvPr/>
        </p:nvSpPr>
        <p:spPr>
          <a:xfrm>
            <a:off x="4960502" y="30497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2" name="Flowchart: Connector 591">
            <a:extLst>
              <a:ext uri="{FF2B5EF4-FFF2-40B4-BE49-F238E27FC236}">
                <a16:creationId xmlns:a16="http://schemas.microsoft.com/office/drawing/2014/main" id="{2DB89D1C-0EB4-4A95-6B20-480A0B7C8EA4}"/>
              </a:ext>
            </a:extLst>
          </p:cNvPr>
          <p:cNvSpPr>
            <a:spLocks noChangeAspect="1"/>
          </p:cNvSpPr>
          <p:nvPr/>
        </p:nvSpPr>
        <p:spPr>
          <a:xfrm>
            <a:off x="4839752" y="29942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3" name="Flowchart: Connector 592">
            <a:extLst>
              <a:ext uri="{FF2B5EF4-FFF2-40B4-BE49-F238E27FC236}">
                <a16:creationId xmlns:a16="http://schemas.microsoft.com/office/drawing/2014/main" id="{631E7948-E510-B1DC-78E5-3794E665E7DD}"/>
              </a:ext>
            </a:extLst>
          </p:cNvPr>
          <p:cNvSpPr>
            <a:spLocks noChangeAspect="1"/>
          </p:cNvSpPr>
          <p:nvPr/>
        </p:nvSpPr>
        <p:spPr>
          <a:xfrm>
            <a:off x="4831700" y="31255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6" name="Flowchart: Connector 595">
            <a:extLst>
              <a:ext uri="{FF2B5EF4-FFF2-40B4-BE49-F238E27FC236}">
                <a16:creationId xmlns:a16="http://schemas.microsoft.com/office/drawing/2014/main" id="{D8434C62-A567-6B05-8DD9-C0C05B4AAE62}"/>
              </a:ext>
            </a:extLst>
          </p:cNvPr>
          <p:cNvSpPr>
            <a:spLocks noChangeAspect="1"/>
          </p:cNvSpPr>
          <p:nvPr/>
        </p:nvSpPr>
        <p:spPr>
          <a:xfrm>
            <a:off x="3780796" y="34013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Flowchart: Connector 603">
            <a:extLst>
              <a:ext uri="{FF2B5EF4-FFF2-40B4-BE49-F238E27FC236}">
                <a16:creationId xmlns:a16="http://schemas.microsoft.com/office/drawing/2014/main" id="{80F430CE-FC56-EAC0-BE81-16A7798D8F9B}"/>
              </a:ext>
            </a:extLst>
          </p:cNvPr>
          <p:cNvSpPr>
            <a:spLocks noChangeAspect="1"/>
          </p:cNvSpPr>
          <p:nvPr/>
        </p:nvSpPr>
        <p:spPr>
          <a:xfrm>
            <a:off x="4007224" y="19920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0" name="Flowchart: Connector 609">
            <a:extLst>
              <a:ext uri="{FF2B5EF4-FFF2-40B4-BE49-F238E27FC236}">
                <a16:creationId xmlns:a16="http://schemas.microsoft.com/office/drawing/2014/main" id="{CEED068D-872C-1FCE-AF9D-B4FF56ECB309}"/>
              </a:ext>
            </a:extLst>
          </p:cNvPr>
          <p:cNvSpPr>
            <a:spLocks noChangeAspect="1"/>
          </p:cNvSpPr>
          <p:nvPr/>
        </p:nvSpPr>
        <p:spPr>
          <a:xfrm>
            <a:off x="4398394" y="38127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1" name="Flowchart: Connector 610">
            <a:extLst>
              <a:ext uri="{FF2B5EF4-FFF2-40B4-BE49-F238E27FC236}">
                <a16:creationId xmlns:a16="http://schemas.microsoft.com/office/drawing/2014/main" id="{503FBD52-EC47-FC0B-D6BE-64A2EA0972DB}"/>
              </a:ext>
            </a:extLst>
          </p:cNvPr>
          <p:cNvSpPr>
            <a:spLocks noChangeAspect="1"/>
          </p:cNvSpPr>
          <p:nvPr/>
        </p:nvSpPr>
        <p:spPr>
          <a:xfrm>
            <a:off x="4384117" y="39289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Flowchart: Connector 611">
            <a:extLst>
              <a:ext uri="{FF2B5EF4-FFF2-40B4-BE49-F238E27FC236}">
                <a16:creationId xmlns:a16="http://schemas.microsoft.com/office/drawing/2014/main" id="{46992735-F784-ED6F-BC65-23BC74B827D2}"/>
              </a:ext>
            </a:extLst>
          </p:cNvPr>
          <p:cNvSpPr>
            <a:spLocks noChangeAspect="1"/>
          </p:cNvSpPr>
          <p:nvPr/>
        </p:nvSpPr>
        <p:spPr>
          <a:xfrm>
            <a:off x="4257617" y="38685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" name="Flowchart: Connector 615">
            <a:extLst>
              <a:ext uri="{FF2B5EF4-FFF2-40B4-BE49-F238E27FC236}">
                <a16:creationId xmlns:a16="http://schemas.microsoft.com/office/drawing/2014/main" id="{CCC294D3-4A52-FC0A-6A53-018052E91435}"/>
              </a:ext>
            </a:extLst>
          </p:cNvPr>
          <p:cNvSpPr>
            <a:spLocks noChangeAspect="1"/>
          </p:cNvSpPr>
          <p:nvPr/>
        </p:nvSpPr>
        <p:spPr>
          <a:xfrm>
            <a:off x="3544102" y="39614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lowchart: Connector 616">
            <a:extLst>
              <a:ext uri="{FF2B5EF4-FFF2-40B4-BE49-F238E27FC236}">
                <a16:creationId xmlns:a16="http://schemas.microsoft.com/office/drawing/2014/main" id="{57280231-2298-9EE2-B332-18020F1CF32F}"/>
              </a:ext>
            </a:extLst>
          </p:cNvPr>
          <p:cNvSpPr>
            <a:spLocks noChangeAspect="1"/>
          </p:cNvSpPr>
          <p:nvPr/>
        </p:nvSpPr>
        <p:spPr>
          <a:xfrm>
            <a:off x="3674312" y="40068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lowchart: Connector 617">
            <a:extLst>
              <a:ext uri="{FF2B5EF4-FFF2-40B4-BE49-F238E27FC236}">
                <a16:creationId xmlns:a16="http://schemas.microsoft.com/office/drawing/2014/main" id="{EC333C0E-7570-C698-11B3-AF552A5C4DC9}"/>
              </a:ext>
            </a:extLst>
          </p:cNvPr>
          <p:cNvSpPr>
            <a:spLocks noChangeAspect="1"/>
          </p:cNvSpPr>
          <p:nvPr/>
        </p:nvSpPr>
        <p:spPr>
          <a:xfrm>
            <a:off x="3667925" y="4126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" name="Flowchart: Connector 618">
            <a:extLst>
              <a:ext uri="{FF2B5EF4-FFF2-40B4-BE49-F238E27FC236}">
                <a16:creationId xmlns:a16="http://schemas.microsoft.com/office/drawing/2014/main" id="{7D3ABB3D-7A6F-ADA3-33C3-E7692E95C199}"/>
              </a:ext>
            </a:extLst>
          </p:cNvPr>
          <p:cNvSpPr>
            <a:spLocks noChangeAspect="1"/>
          </p:cNvSpPr>
          <p:nvPr/>
        </p:nvSpPr>
        <p:spPr>
          <a:xfrm>
            <a:off x="3524259" y="40790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" name="Flowchart: Connector 619">
            <a:extLst>
              <a:ext uri="{FF2B5EF4-FFF2-40B4-BE49-F238E27FC236}">
                <a16:creationId xmlns:a16="http://schemas.microsoft.com/office/drawing/2014/main" id="{868BFA66-B1B1-4D25-A87F-DFF1DEB6E597}"/>
              </a:ext>
            </a:extLst>
          </p:cNvPr>
          <p:cNvSpPr>
            <a:spLocks noChangeAspect="1"/>
          </p:cNvSpPr>
          <p:nvPr/>
        </p:nvSpPr>
        <p:spPr>
          <a:xfrm>
            <a:off x="3520445" y="41984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1" name="Flowchart: Connector 640">
            <a:extLst>
              <a:ext uri="{FF2B5EF4-FFF2-40B4-BE49-F238E27FC236}">
                <a16:creationId xmlns:a16="http://schemas.microsoft.com/office/drawing/2014/main" id="{6589EA6C-AE7D-2E24-1584-662EA0EA6A8C}"/>
              </a:ext>
            </a:extLst>
          </p:cNvPr>
          <p:cNvSpPr>
            <a:spLocks noChangeAspect="1"/>
          </p:cNvSpPr>
          <p:nvPr/>
        </p:nvSpPr>
        <p:spPr>
          <a:xfrm>
            <a:off x="4916847" y="15584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id="{F956BC06-DFED-2596-1097-682D51427F52}"/>
              </a:ext>
            </a:extLst>
          </p:cNvPr>
          <p:cNvSpPr>
            <a:spLocks noChangeAspect="1"/>
          </p:cNvSpPr>
          <p:nvPr/>
        </p:nvSpPr>
        <p:spPr>
          <a:xfrm>
            <a:off x="4910444" y="16774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id="{03CE7FD7-0BAA-5CFA-8A40-275B77F69BE9}"/>
              </a:ext>
            </a:extLst>
          </p:cNvPr>
          <p:cNvSpPr>
            <a:spLocks noChangeAspect="1"/>
          </p:cNvSpPr>
          <p:nvPr/>
        </p:nvSpPr>
        <p:spPr>
          <a:xfrm>
            <a:off x="4808958" y="13939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id="{A066B54B-1E48-C990-573F-057F551B810E}"/>
              </a:ext>
            </a:extLst>
          </p:cNvPr>
          <p:cNvSpPr>
            <a:spLocks noChangeAspect="1"/>
          </p:cNvSpPr>
          <p:nvPr/>
        </p:nvSpPr>
        <p:spPr>
          <a:xfrm>
            <a:off x="4786099" y="14919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id="{1E2E1D1C-BF73-F862-3923-E29E110FAE75}"/>
              </a:ext>
            </a:extLst>
          </p:cNvPr>
          <p:cNvSpPr>
            <a:spLocks noChangeAspect="1"/>
          </p:cNvSpPr>
          <p:nvPr/>
        </p:nvSpPr>
        <p:spPr>
          <a:xfrm>
            <a:off x="4525279" y="18437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080D62B9-1CCA-FEB6-5463-A47302F7612B}"/>
              </a:ext>
            </a:extLst>
          </p:cNvPr>
          <p:cNvSpPr>
            <a:spLocks noChangeAspect="1"/>
          </p:cNvSpPr>
          <p:nvPr/>
        </p:nvSpPr>
        <p:spPr>
          <a:xfrm>
            <a:off x="4953182" y="32467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E6C939F7-A503-7939-78A4-45601F4D2E5D}"/>
              </a:ext>
            </a:extLst>
          </p:cNvPr>
          <p:cNvSpPr>
            <a:spLocks noChangeAspect="1"/>
          </p:cNvSpPr>
          <p:nvPr/>
        </p:nvSpPr>
        <p:spPr>
          <a:xfrm>
            <a:off x="4837247" y="3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DBBA5F1-8400-44C4-89B0-A984546255C5}"/>
              </a:ext>
            </a:extLst>
          </p:cNvPr>
          <p:cNvSpPr>
            <a:spLocks noChangeAspect="1"/>
          </p:cNvSpPr>
          <p:nvPr/>
        </p:nvSpPr>
        <p:spPr>
          <a:xfrm>
            <a:off x="4042543" y="34313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id="{44B6E2BE-71B0-E306-CD75-41DD911E4F63}"/>
              </a:ext>
            </a:extLst>
          </p:cNvPr>
          <p:cNvSpPr>
            <a:spLocks noChangeAspect="1"/>
          </p:cNvSpPr>
          <p:nvPr/>
        </p:nvSpPr>
        <p:spPr>
          <a:xfrm>
            <a:off x="5540223" y="39614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id="{764738D1-FCED-6D48-4B0C-08B026FB9420}"/>
              </a:ext>
            </a:extLst>
          </p:cNvPr>
          <p:cNvSpPr>
            <a:spLocks noChangeAspect="1"/>
          </p:cNvSpPr>
          <p:nvPr/>
        </p:nvSpPr>
        <p:spPr>
          <a:xfrm>
            <a:off x="5531005" y="4103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29A6E7A0-9FE5-A66F-4498-2098E2F5CFE8}"/>
              </a:ext>
            </a:extLst>
          </p:cNvPr>
          <p:cNvSpPr>
            <a:spLocks noChangeAspect="1"/>
          </p:cNvSpPr>
          <p:nvPr/>
        </p:nvSpPr>
        <p:spPr>
          <a:xfrm>
            <a:off x="5407996" y="40322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5A38681D-FB6D-3696-2BCD-0BDD31512AC0}"/>
              </a:ext>
            </a:extLst>
          </p:cNvPr>
          <p:cNvSpPr>
            <a:spLocks noChangeAspect="1"/>
          </p:cNvSpPr>
          <p:nvPr/>
        </p:nvSpPr>
        <p:spPr>
          <a:xfrm>
            <a:off x="5535121" y="36176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7C3115A3-14FC-3DB1-8E71-CD525082DFA4}"/>
              </a:ext>
            </a:extLst>
          </p:cNvPr>
          <p:cNvSpPr>
            <a:spLocks noChangeAspect="1"/>
          </p:cNvSpPr>
          <p:nvPr/>
        </p:nvSpPr>
        <p:spPr>
          <a:xfrm>
            <a:off x="5534324" y="37295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6B28738B-DC3F-1002-9579-25496248F61E}"/>
              </a:ext>
            </a:extLst>
          </p:cNvPr>
          <p:cNvSpPr>
            <a:spLocks noChangeAspect="1"/>
          </p:cNvSpPr>
          <p:nvPr/>
        </p:nvSpPr>
        <p:spPr>
          <a:xfrm>
            <a:off x="5533550" y="38449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id="{8B12B499-BF15-CDE1-2923-6681C33BC346}"/>
              </a:ext>
            </a:extLst>
          </p:cNvPr>
          <p:cNvSpPr>
            <a:spLocks noChangeAspect="1"/>
          </p:cNvSpPr>
          <p:nvPr/>
        </p:nvSpPr>
        <p:spPr>
          <a:xfrm>
            <a:off x="5921250" y="39411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id="{5F040CEE-7B39-82A2-97E0-81C1232960B3}"/>
              </a:ext>
            </a:extLst>
          </p:cNvPr>
          <p:cNvSpPr>
            <a:spLocks noChangeAspect="1"/>
          </p:cNvSpPr>
          <p:nvPr/>
        </p:nvSpPr>
        <p:spPr>
          <a:xfrm>
            <a:off x="5922398" y="4059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A4B9AB82-54D9-C121-ADF0-1E212E554C87}"/>
              </a:ext>
            </a:extLst>
          </p:cNvPr>
          <p:cNvSpPr>
            <a:spLocks noChangeAspect="1"/>
          </p:cNvSpPr>
          <p:nvPr/>
        </p:nvSpPr>
        <p:spPr>
          <a:xfrm>
            <a:off x="5921250" y="41796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id="{B663EC9B-60FD-BA1A-296A-E492A64ECB27}"/>
              </a:ext>
            </a:extLst>
          </p:cNvPr>
          <p:cNvSpPr>
            <a:spLocks noChangeAspect="1"/>
          </p:cNvSpPr>
          <p:nvPr/>
        </p:nvSpPr>
        <p:spPr>
          <a:xfrm>
            <a:off x="6432287" y="14090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D382E64E-D21C-3718-92F1-C64850BC2DF4}"/>
              </a:ext>
            </a:extLst>
          </p:cNvPr>
          <p:cNvSpPr>
            <a:spLocks noChangeAspect="1"/>
          </p:cNvSpPr>
          <p:nvPr/>
        </p:nvSpPr>
        <p:spPr>
          <a:xfrm>
            <a:off x="6547425" y="14729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id="{8960FF90-906B-6F00-A71A-F57DD192DAA3}"/>
              </a:ext>
            </a:extLst>
          </p:cNvPr>
          <p:cNvSpPr>
            <a:spLocks noChangeAspect="1"/>
          </p:cNvSpPr>
          <p:nvPr/>
        </p:nvSpPr>
        <p:spPr>
          <a:xfrm>
            <a:off x="6556110" y="15736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F8DB110-CD52-3BD4-5174-4AF45B5C0986}"/>
              </a:ext>
            </a:extLst>
          </p:cNvPr>
          <p:cNvSpPr>
            <a:spLocks noChangeAspect="1"/>
          </p:cNvSpPr>
          <p:nvPr/>
        </p:nvSpPr>
        <p:spPr>
          <a:xfrm>
            <a:off x="6431490" y="15209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486EE8AD-8796-85CF-0F20-78029D251238}"/>
              </a:ext>
            </a:extLst>
          </p:cNvPr>
          <p:cNvSpPr>
            <a:spLocks noChangeAspect="1"/>
          </p:cNvSpPr>
          <p:nvPr/>
        </p:nvSpPr>
        <p:spPr>
          <a:xfrm>
            <a:off x="6416249" y="1637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id="{0716C9E5-9C2E-7BE7-E441-3C733D66B3E2}"/>
              </a:ext>
            </a:extLst>
          </p:cNvPr>
          <p:cNvSpPr>
            <a:spLocks noChangeAspect="1"/>
          </p:cNvSpPr>
          <p:nvPr/>
        </p:nvSpPr>
        <p:spPr>
          <a:xfrm>
            <a:off x="6296824" y="14601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B12191EE-DDCF-A029-8DA7-6DF820F5F815}"/>
              </a:ext>
            </a:extLst>
          </p:cNvPr>
          <p:cNvSpPr>
            <a:spLocks noChangeAspect="1"/>
          </p:cNvSpPr>
          <p:nvPr/>
        </p:nvSpPr>
        <p:spPr>
          <a:xfrm>
            <a:off x="6301085" y="15686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CF01D2A0-52A6-E9B5-3576-CAA940132335}"/>
              </a:ext>
            </a:extLst>
          </p:cNvPr>
          <p:cNvSpPr>
            <a:spLocks noChangeAspect="1"/>
          </p:cNvSpPr>
          <p:nvPr/>
        </p:nvSpPr>
        <p:spPr>
          <a:xfrm>
            <a:off x="5983294" y="3072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40FD65B2-349C-23FC-225C-7BC6F05216EB}"/>
              </a:ext>
            </a:extLst>
          </p:cNvPr>
          <p:cNvSpPr>
            <a:spLocks noChangeAspect="1"/>
          </p:cNvSpPr>
          <p:nvPr/>
        </p:nvSpPr>
        <p:spPr>
          <a:xfrm>
            <a:off x="5983078" y="3177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3BCD0A5-9482-4DD9-C8B4-BE2756383143}"/>
              </a:ext>
            </a:extLst>
          </p:cNvPr>
          <p:cNvSpPr>
            <a:spLocks noChangeAspect="1"/>
          </p:cNvSpPr>
          <p:nvPr/>
        </p:nvSpPr>
        <p:spPr>
          <a:xfrm>
            <a:off x="5863653" y="3001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62413A2A-CCAA-3119-1319-1C5F1D8F9FE5}"/>
              </a:ext>
            </a:extLst>
          </p:cNvPr>
          <p:cNvSpPr>
            <a:spLocks noChangeAspect="1"/>
          </p:cNvSpPr>
          <p:nvPr/>
        </p:nvSpPr>
        <p:spPr>
          <a:xfrm>
            <a:off x="5867914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id="{E2E2C077-C4EC-D3E2-5BB9-3A3BA549FAC4}"/>
              </a:ext>
            </a:extLst>
          </p:cNvPr>
          <p:cNvSpPr>
            <a:spLocks noChangeAspect="1"/>
          </p:cNvSpPr>
          <p:nvPr/>
        </p:nvSpPr>
        <p:spPr>
          <a:xfrm>
            <a:off x="6158203" y="1386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3C7840CE-1940-BEC5-7573-1C6AD0307F94}"/>
              </a:ext>
            </a:extLst>
          </p:cNvPr>
          <p:cNvSpPr>
            <a:spLocks noChangeAspect="1"/>
          </p:cNvSpPr>
          <p:nvPr/>
        </p:nvSpPr>
        <p:spPr>
          <a:xfrm>
            <a:off x="6153537" y="14951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id="{E86289D2-1233-8EF9-0727-2A6857A4AF8C}"/>
              </a:ext>
            </a:extLst>
          </p:cNvPr>
          <p:cNvSpPr>
            <a:spLocks noChangeAspect="1"/>
          </p:cNvSpPr>
          <p:nvPr/>
        </p:nvSpPr>
        <p:spPr>
          <a:xfrm>
            <a:off x="6293666" y="1338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id="{DF48506D-65BE-78FB-5B39-1AEBDF9AE662}"/>
              </a:ext>
            </a:extLst>
          </p:cNvPr>
          <p:cNvSpPr>
            <a:spLocks noChangeAspect="1"/>
          </p:cNvSpPr>
          <p:nvPr/>
        </p:nvSpPr>
        <p:spPr>
          <a:xfrm>
            <a:off x="5347597" y="3120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Flowchart: Connector 363">
            <a:extLst>
              <a:ext uri="{FF2B5EF4-FFF2-40B4-BE49-F238E27FC236}">
                <a16:creationId xmlns:a16="http://schemas.microsoft.com/office/drawing/2014/main" id="{D2ECF14E-F1A8-AB9A-B587-B5130AEB9078}"/>
              </a:ext>
            </a:extLst>
          </p:cNvPr>
          <p:cNvSpPr>
            <a:spLocks noChangeAspect="1"/>
          </p:cNvSpPr>
          <p:nvPr/>
        </p:nvSpPr>
        <p:spPr>
          <a:xfrm>
            <a:off x="5207736" y="31839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id="{FC37E296-47FE-37D2-3363-281F726716A9}"/>
              </a:ext>
            </a:extLst>
          </p:cNvPr>
          <p:cNvSpPr>
            <a:spLocks noChangeAspect="1"/>
          </p:cNvSpPr>
          <p:nvPr/>
        </p:nvSpPr>
        <p:spPr>
          <a:xfrm>
            <a:off x="5602899" y="3026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id="{BF4CF079-FD2B-285B-3783-27689A2D671F}"/>
              </a:ext>
            </a:extLst>
          </p:cNvPr>
          <p:cNvSpPr>
            <a:spLocks noChangeAspect="1"/>
          </p:cNvSpPr>
          <p:nvPr/>
        </p:nvSpPr>
        <p:spPr>
          <a:xfrm>
            <a:off x="5472970" y="2968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56B20F97-EC91-2C7B-9E0A-5A06BC2E2481}"/>
              </a:ext>
            </a:extLst>
          </p:cNvPr>
          <p:cNvSpPr>
            <a:spLocks noChangeAspect="1"/>
          </p:cNvSpPr>
          <p:nvPr/>
        </p:nvSpPr>
        <p:spPr>
          <a:xfrm>
            <a:off x="5477231" y="30764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id="{05BEB0E5-E769-1166-E3DC-67A5D1A10385}"/>
              </a:ext>
            </a:extLst>
          </p:cNvPr>
          <p:cNvSpPr>
            <a:spLocks noChangeAspect="1"/>
          </p:cNvSpPr>
          <p:nvPr/>
        </p:nvSpPr>
        <p:spPr>
          <a:xfrm>
            <a:off x="5403655" y="23736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39573CC-3006-D74B-1CB1-DC77951B3382}"/>
              </a:ext>
            </a:extLst>
          </p:cNvPr>
          <p:cNvSpPr>
            <a:spLocks noChangeAspect="1"/>
          </p:cNvSpPr>
          <p:nvPr/>
        </p:nvSpPr>
        <p:spPr>
          <a:xfrm>
            <a:off x="5518793" y="24374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id="{3C302E3C-51FE-055F-E56D-CC7E6D903492}"/>
              </a:ext>
            </a:extLst>
          </p:cNvPr>
          <p:cNvSpPr>
            <a:spLocks noChangeAspect="1"/>
          </p:cNvSpPr>
          <p:nvPr/>
        </p:nvSpPr>
        <p:spPr>
          <a:xfrm>
            <a:off x="5527478" y="2538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id="{815AFA69-3876-2CE1-885F-0D80CFD6D24C}"/>
              </a:ext>
            </a:extLst>
          </p:cNvPr>
          <p:cNvSpPr>
            <a:spLocks noChangeAspect="1"/>
          </p:cNvSpPr>
          <p:nvPr/>
        </p:nvSpPr>
        <p:spPr>
          <a:xfrm>
            <a:off x="5411947" y="26028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id="{3186A649-F144-46E2-4A43-48D1F8C8EBAD}"/>
              </a:ext>
            </a:extLst>
          </p:cNvPr>
          <p:cNvSpPr>
            <a:spLocks noChangeAspect="1"/>
          </p:cNvSpPr>
          <p:nvPr/>
        </p:nvSpPr>
        <p:spPr>
          <a:xfrm>
            <a:off x="6099001" y="24727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id="{133DE992-4EA3-FB14-36DA-9534C94D7513}"/>
              </a:ext>
            </a:extLst>
          </p:cNvPr>
          <p:cNvSpPr>
            <a:spLocks noChangeAspect="1"/>
          </p:cNvSpPr>
          <p:nvPr/>
        </p:nvSpPr>
        <p:spPr>
          <a:xfrm>
            <a:off x="6358665" y="24776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id="{580E8F18-08B3-C9CB-8FAB-14933B617BAC}"/>
              </a:ext>
            </a:extLst>
          </p:cNvPr>
          <p:cNvSpPr>
            <a:spLocks noChangeAspect="1"/>
          </p:cNvSpPr>
          <p:nvPr/>
        </p:nvSpPr>
        <p:spPr>
          <a:xfrm>
            <a:off x="6343424" y="25936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id="{B3467FB0-4812-13D9-84ED-C28262E4AFC5}"/>
              </a:ext>
            </a:extLst>
          </p:cNvPr>
          <p:cNvSpPr>
            <a:spLocks noChangeAspect="1"/>
          </p:cNvSpPr>
          <p:nvPr/>
        </p:nvSpPr>
        <p:spPr>
          <a:xfrm>
            <a:off x="6223999" y="24168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id="{3A869AC8-A242-37B7-35E0-C9AD8A53E47E}"/>
              </a:ext>
            </a:extLst>
          </p:cNvPr>
          <p:cNvSpPr>
            <a:spLocks noChangeAspect="1"/>
          </p:cNvSpPr>
          <p:nvPr/>
        </p:nvSpPr>
        <p:spPr>
          <a:xfrm>
            <a:off x="6228260" y="2525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id="{9C711739-A86B-829B-236F-1E59DFFF8A50}"/>
              </a:ext>
            </a:extLst>
          </p:cNvPr>
          <p:cNvSpPr>
            <a:spLocks noChangeAspect="1"/>
          </p:cNvSpPr>
          <p:nvPr/>
        </p:nvSpPr>
        <p:spPr>
          <a:xfrm>
            <a:off x="5194645" y="26341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id="{4B976B3F-C917-5860-B399-95A15059D502}"/>
              </a:ext>
            </a:extLst>
          </p:cNvPr>
          <p:cNvSpPr>
            <a:spLocks noChangeAspect="1"/>
          </p:cNvSpPr>
          <p:nvPr/>
        </p:nvSpPr>
        <p:spPr>
          <a:xfrm>
            <a:off x="5289889" y="2305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id="{36647F70-6DAA-6A98-A7F7-FACC2E33A217}"/>
              </a:ext>
            </a:extLst>
          </p:cNvPr>
          <p:cNvSpPr>
            <a:spLocks noChangeAspect="1"/>
          </p:cNvSpPr>
          <p:nvPr/>
        </p:nvSpPr>
        <p:spPr>
          <a:xfrm>
            <a:off x="5657613" y="24793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Flowchart: Connector 481">
            <a:extLst>
              <a:ext uri="{FF2B5EF4-FFF2-40B4-BE49-F238E27FC236}">
                <a16:creationId xmlns:a16="http://schemas.microsoft.com/office/drawing/2014/main" id="{5EAFFC98-A71D-6B32-07DB-310659942CB3}"/>
              </a:ext>
            </a:extLst>
          </p:cNvPr>
          <p:cNvSpPr>
            <a:spLocks noChangeAspect="1"/>
          </p:cNvSpPr>
          <p:nvPr/>
        </p:nvSpPr>
        <p:spPr>
          <a:xfrm>
            <a:off x="7937956" y="17331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lowchart: Connector 482">
            <a:extLst>
              <a:ext uri="{FF2B5EF4-FFF2-40B4-BE49-F238E27FC236}">
                <a16:creationId xmlns:a16="http://schemas.microsoft.com/office/drawing/2014/main" id="{1325E95C-5763-5EBA-EC54-8E1CF098FDBB}"/>
              </a:ext>
            </a:extLst>
          </p:cNvPr>
          <p:cNvSpPr>
            <a:spLocks noChangeAspect="1"/>
          </p:cNvSpPr>
          <p:nvPr/>
        </p:nvSpPr>
        <p:spPr>
          <a:xfrm>
            <a:off x="8072881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lowchart: Connector 483">
            <a:extLst>
              <a:ext uri="{FF2B5EF4-FFF2-40B4-BE49-F238E27FC236}">
                <a16:creationId xmlns:a16="http://schemas.microsoft.com/office/drawing/2014/main" id="{BF2CDDA2-8D45-76B8-FD2C-F1E11540B423}"/>
              </a:ext>
            </a:extLst>
          </p:cNvPr>
          <p:cNvSpPr>
            <a:spLocks noChangeAspect="1"/>
          </p:cNvSpPr>
          <p:nvPr/>
        </p:nvSpPr>
        <p:spPr>
          <a:xfrm>
            <a:off x="8061779" y="18976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Flowchart: Connector 487">
            <a:extLst>
              <a:ext uri="{FF2B5EF4-FFF2-40B4-BE49-F238E27FC236}">
                <a16:creationId xmlns:a16="http://schemas.microsoft.com/office/drawing/2014/main" id="{E3051EFE-A2CE-15C8-52AA-5A67E96ED3E4}"/>
              </a:ext>
            </a:extLst>
          </p:cNvPr>
          <p:cNvSpPr>
            <a:spLocks noChangeAspect="1"/>
          </p:cNvSpPr>
          <p:nvPr/>
        </p:nvSpPr>
        <p:spPr>
          <a:xfrm>
            <a:off x="7937159" y="1845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0" name="Flowchart: Connector 489">
            <a:extLst>
              <a:ext uri="{FF2B5EF4-FFF2-40B4-BE49-F238E27FC236}">
                <a16:creationId xmlns:a16="http://schemas.microsoft.com/office/drawing/2014/main" id="{386DF37A-BB2D-466B-BFCD-0716BFFDD143}"/>
              </a:ext>
            </a:extLst>
          </p:cNvPr>
          <p:cNvSpPr>
            <a:spLocks noChangeAspect="1"/>
          </p:cNvSpPr>
          <p:nvPr/>
        </p:nvSpPr>
        <p:spPr>
          <a:xfrm>
            <a:off x="7939993" y="19602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lowchart: Connector 490">
            <a:extLst>
              <a:ext uri="{FF2B5EF4-FFF2-40B4-BE49-F238E27FC236}">
                <a16:creationId xmlns:a16="http://schemas.microsoft.com/office/drawing/2014/main" id="{4225BC15-FA86-2833-65D4-1CFD7451DDFD}"/>
              </a:ext>
            </a:extLst>
          </p:cNvPr>
          <p:cNvSpPr>
            <a:spLocks noChangeAspect="1"/>
          </p:cNvSpPr>
          <p:nvPr/>
        </p:nvSpPr>
        <p:spPr>
          <a:xfrm>
            <a:off x="7802493" y="17842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lowchart: Connector 491">
            <a:extLst>
              <a:ext uri="{FF2B5EF4-FFF2-40B4-BE49-F238E27FC236}">
                <a16:creationId xmlns:a16="http://schemas.microsoft.com/office/drawing/2014/main" id="{22305161-48CC-69E1-3902-0C2878BB3CA5}"/>
              </a:ext>
            </a:extLst>
          </p:cNvPr>
          <p:cNvSpPr>
            <a:spLocks noChangeAspect="1"/>
          </p:cNvSpPr>
          <p:nvPr/>
        </p:nvSpPr>
        <p:spPr>
          <a:xfrm>
            <a:off x="7806754" y="18926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Flowchart: Connector 492">
            <a:extLst>
              <a:ext uri="{FF2B5EF4-FFF2-40B4-BE49-F238E27FC236}">
                <a16:creationId xmlns:a16="http://schemas.microsoft.com/office/drawing/2014/main" id="{49D3A94E-658D-C391-4828-D6BF70D4C62B}"/>
              </a:ext>
            </a:extLst>
          </p:cNvPr>
          <p:cNvSpPr>
            <a:spLocks noChangeAspect="1"/>
          </p:cNvSpPr>
          <p:nvPr/>
        </p:nvSpPr>
        <p:spPr>
          <a:xfrm>
            <a:off x="6925263" y="32773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lowchart: Connector 493">
            <a:extLst>
              <a:ext uri="{FF2B5EF4-FFF2-40B4-BE49-F238E27FC236}">
                <a16:creationId xmlns:a16="http://schemas.microsoft.com/office/drawing/2014/main" id="{005ADA86-D3E9-4D90-DD71-0DAF8B0E2B4F}"/>
              </a:ext>
            </a:extLst>
          </p:cNvPr>
          <p:cNvSpPr>
            <a:spLocks noChangeAspect="1"/>
          </p:cNvSpPr>
          <p:nvPr/>
        </p:nvSpPr>
        <p:spPr>
          <a:xfrm>
            <a:off x="7040401" y="33412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lowchart: Connector 494">
            <a:extLst>
              <a:ext uri="{FF2B5EF4-FFF2-40B4-BE49-F238E27FC236}">
                <a16:creationId xmlns:a16="http://schemas.microsoft.com/office/drawing/2014/main" id="{B6C7BA18-075C-B06D-5DF4-73B5B0BAC75A}"/>
              </a:ext>
            </a:extLst>
          </p:cNvPr>
          <p:cNvSpPr>
            <a:spLocks noChangeAspect="1"/>
          </p:cNvSpPr>
          <p:nvPr/>
        </p:nvSpPr>
        <p:spPr>
          <a:xfrm>
            <a:off x="6924466" y="3389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lowchart: Connector 495">
            <a:extLst>
              <a:ext uri="{FF2B5EF4-FFF2-40B4-BE49-F238E27FC236}">
                <a16:creationId xmlns:a16="http://schemas.microsoft.com/office/drawing/2014/main" id="{D5AD5B5F-2C36-EE2D-6169-68C6240DD998}"/>
              </a:ext>
            </a:extLst>
          </p:cNvPr>
          <p:cNvSpPr>
            <a:spLocks noChangeAspect="1"/>
          </p:cNvSpPr>
          <p:nvPr/>
        </p:nvSpPr>
        <p:spPr>
          <a:xfrm>
            <a:off x="6682696" y="15355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lowchart: Connector 496">
            <a:extLst>
              <a:ext uri="{FF2B5EF4-FFF2-40B4-BE49-F238E27FC236}">
                <a16:creationId xmlns:a16="http://schemas.microsoft.com/office/drawing/2014/main" id="{CF7E104B-3133-374B-D4C2-353751FF15A9}"/>
              </a:ext>
            </a:extLst>
          </p:cNvPr>
          <p:cNvSpPr>
            <a:spLocks noChangeAspect="1"/>
          </p:cNvSpPr>
          <p:nvPr/>
        </p:nvSpPr>
        <p:spPr>
          <a:xfrm>
            <a:off x="7483992" y="24795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lowchart: Connector 503">
            <a:extLst>
              <a:ext uri="{FF2B5EF4-FFF2-40B4-BE49-F238E27FC236}">
                <a16:creationId xmlns:a16="http://schemas.microsoft.com/office/drawing/2014/main" id="{999154F3-5D7A-03B5-A07F-567454744270}"/>
              </a:ext>
            </a:extLst>
          </p:cNvPr>
          <p:cNvSpPr>
            <a:spLocks noChangeAspect="1"/>
          </p:cNvSpPr>
          <p:nvPr/>
        </p:nvSpPr>
        <p:spPr>
          <a:xfrm>
            <a:off x="7599603" y="25413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lowchart: Connector 506">
            <a:extLst>
              <a:ext uri="{FF2B5EF4-FFF2-40B4-BE49-F238E27FC236}">
                <a16:creationId xmlns:a16="http://schemas.microsoft.com/office/drawing/2014/main" id="{7E19C79B-9D84-0FDC-F9B5-638B3005E5DA}"/>
              </a:ext>
            </a:extLst>
          </p:cNvPr>
          <p:cNvSpPr>
            <a:spLocks noChangeAspect="1"/>
          </p:cNvSpPr>
          <p:nvPr/>
        </p:nvSpPr>
        <p:spPr>
          <a:xfrm>
            <a:off x="7598372" y="26552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" name="Flowchart: Connector 513">
            <a:extLst>
              <a:ext uri="{FF2B5EF4-FFF2-40B4-BE49-F238E27FC236}">
                <a16:creationId xmlns:a16="http://schemas.microsoft.com/office/drawing/2014/main" id="{F761D52F-AF30-8DA3-4E0D-759BA076BD97}"/>
              </a:ext>
            </a:extLst>
          </p:cNvPr>
          <p:cNvSpPr>
            <a:spLocks noChangeAspect="1"/>
          </p:cNvSpPr>
          <p:nvPr/>
        </p:nvSpPr>
        <p:spPr>
          <a:xfrm>
            <a:off x="7483195" y="2591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" name="Flowchart: Connector 514">
            <a:extLst>
              <a:ext uri="{FF2B5EF4-FFF2-40B4-BE49-F238E27FC236}">
                <a16:creationId xmlns:a16="http://schemas.microsoft.com/office/drawing/2014/main" id="{A1C746D1-6EEC-746F-A1DD-E7DDD2691FE8}"/>
              </a:ext>
            </a:extLst>
          </p:cNvPr>
          <p:cNvSpPr>
            <a:spLocks noChangeAspect="1"/>
          </p:cNvSpPr>
          <p:nvPr/>
        </p:nvSpPr>
        <p:spPr>
          <a:xfrm>
            <a:off x="7467954" y="27074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9" name="Flowchart: Connector 518">
            <a:extLst>
              <a:ext uri="{FF2B5EF4-FFF2-40B4-BE49-F238E27FC236}">
                <a16:creationId xmlns:a16="http://schemas.microsoft.com/office/drawing/2014/main" id="{12445756-1265-DD44-C05C-6D3E57CFFB72}"/>
              </a:ext>
            </a:extLst>
          </p:cNvPr>
          <p:cNvSpPr>
            <a:spLocks noChangeAspect="1"/>
          </p:cNvSpPr>
          <p:nvPr/>
        </p:nvSpPr>
        <p:spPr>
          <a:xfrm>
            <a:off x="7352790" y="2639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0" name="Flowchart: Connector 519">
            <a:extLst>
              <a:ext uri="{FF2B5EF4-FFF2-40B4-BE49-F238E27FC236}">
                <a16:creationId xmlns:a16="http://schemas.microsoft.com/office/drawing/2014/main" id="{FE3B32AB-F3D9-11D7-7687-C4334774C62A}"/>
              </a:ext>
            </a:extLst>
          </p:cNvPr>
          <p:cNvSpPr>
            <a:spLocks noChangeAspect="1"/>
          </p:cNvSpPr>
          <p:nvPr/>
        </p:nvSpPr>
        <p:spPr>
          <a:xfrm>
            <a:off x="6805790" y="28553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lowchart: Connector 521">
            <a:extLst>
              <a:ext uri="{FF2B5EF4-FFF2-40B4-BE49-F238E27FC236}">
                <a16:creationId xmlns:a16="http://schemas.microsoft.com/office/drawing/2014/main" id="{1071B91D-24F3-ECFA-B0BA-4B9DFBA7DA91}"/>
              </a:ext>
            </a:extLst>
          </p:cNvPr>
          <p:cNvSpPr>
            <a:spLocks noChangeAspect="1"/>
          </p:cNvSpPr>
          <p:nvPr/>
        </p:nvSpPr>
        <p:spPr>
          <a:xfrm>
            <a:off x="6804993" y="29672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Flowchart: Connector 542">
            <a:extLst>
              <a:ext uri="{FF2B5EF4-FFF2-40B4-BE49-F238E27FC236}">
                <a16:creationId xmlns:a16="http://schemas.microsoft.com/office/drawing/2014/main" id="{7F176BB5-47B8-068A-CAA8-23E5E5D65738}"/>
              </a:ext>
            </a:extLst>
          </p:cNvPr>
          <p:cNvSpPr>
            <a:spLocks noChangeAspect="1"/>
          </p:cNvSpPr>
          <p:nvPr/>
        </p:nvSpPr>
        <p:spPr>
          <a:xfrm>
            <a:off x="6806587" y="30807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lowchart: Connector 543">
            <a:extLst>
              <a:ext uri="{FF2B5EF4-FFF2-40B4-BE49-F238E27FC236}">
                <a16:creationId xmlns:a16="http://schemas.microsoft.com/office/drawing/2014/main" id="{098D8B93-738D-7864-4529-7D36D0496888}"/>
              </a:ext>
            </a:extLst>
          </p:cNvPr>
          <p:cNvSpPr>
            <a:spLocks noChangeAspect="1"/>
          </p:cNvSpPr>
          <p:nvPr/>
        </p:nvSpPr>
        <p:spPr>
          <a:xfrm>
            <a:off x="6805790" y="31926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3" name="Flowchart: Connector 552">
            <a:extLst>
              <a:ext uri="{FF2B5EF4-FFF2-40B4-BE49-F238E27FC236}">
                <a16:creationId xmlns:a16="http://schemas.microsoft.com/office/drawing/2014/main" id="{329B682B-FE96-2271-1B12-B8C24BBACBF9}"/>
              </a:ext>
            </a:extLst>
          </p:cNvPr>
          <p:cNvSpPr>
            <a:spLocks noChangeAspect="1"/>
          </p:cNvSpPr>
          <p:nvPr/>
        </p:nvSpPr>
        <p:spPr>
          <a:xfrm>
            <a:off x="6671124" y="31317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0" name="Flowchart: Connector 569">
            <a:extLst>
              <a:ext uri="{FF2B5EF4-FFF2-40B4-BE49-F238E27FC236}">
                <a16:creationId xmlns:a16="http://schemas.microsoft.com/office/drawing/2014/main" id="{EA090D29-5031-D3F5-89E5-B24BB10E4454}"/>
              </a:ext>
            </a:extLst>
          </p:cNvPr>
          <p:cNvSpPr>
            <a:spLocks noChangeAspect="1"/>
          </p:cNvSpPr>
          <p:nvPr/>
        </p:nvSpPr>
        <p:spPr>
          <a:xfrm>
            <a:off x="7566488" y="40366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lowchart: Connector 570">
            <a:extLst>
              <a:ext uri="{FF2B5EF4-FFF2-40B4-BE49-F238E27FC236}">
                <a16:creationId xmlns:a16="http://schemas.microsoft.com/office/drawing/2014/main" id="{BAE1546F-857C-0EE3-F2CB-FD9BC225FF54}"/>
              </a:ext>
            </a:extLst>
          </p:cNvPr>
          <p:cNvSpPr>
            <a:spLocks noChangeAspect="1"/>
          </p:cNvSpPr>
          <p:nvPr/>
        </p:nvSpPr>
        <p:spPr>
          <a:xfrm>
            <a:off x="7565691" y="41485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lowchart: Connector 571">
            <a:extLst>
              <a:ext uri="{FF2B5EF4-FFF2-40B4-BE49-F238E27FC236}">
                <a16:creationId xmlns:a16="http://schemas.microsoft.com/office/drawing/2014/main" id="{A1B24899-F16C-CC7A-242E-EC95CA5D7C04}"/>
              </a:ext>
            </a:extLst>
          </p:cNvPr>
          <p:cNvSpPr>
            <a:spLocks noChangeAspect="1"/>
          </p:cNvSpPr>
          <p:nvPr/>
        </p:nvSpPr>
        <p:spPr>
          <a:xfrm>
            <a:off x="7431025" y="4087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9" name="Flowchart: Connector 578">
            <a:extLst>
              <a:ext uri="{FF2B5EF4-FFF2-40B4-BE49-F238E27FC236}">
                <a16:creationId xmlns:a16="http://schemas.microsoft.com/office/drawing/2014/main" id="{41C5650D-37AD-137D-77A9-1222855849D2}"/>
              </a:ext>
            </a:extLst>
          </p:cNvPr>
          <p:cNvSpPr>
            <a:spLocks noChangeAspect="1"/>
          </p:cNvSpPr>
          <p:nvPr/>
        </p:nvSpPr>
        <p:spPr>
          <a:xfrm>
            <a:off x="7178971" y="304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lowchart: Connector 582">
            <a:extLst>
              <a:ext uri="{FF2B5EF4-FFF2-40B4-BE49-F238E27FC236}">
                <a16:creationId xmlns:a16="http://schemas.microsoft.com/office/drawing/2014/main" id="{32ED5DB9-07E5-9B45-9EB4-1B7683EBF2A8}"/>
              </a:ext>
            </a:extLst>
          </p:cNvPr>
          <p:cNvSpPr>
            <a:spLocks noChangeAspect="1"/>
          </p:cNvSpPr>
          <p:nvPr/>
        </p:nvSpPr>
        <p:spPr>
          <a:xfrm>
            <a:off x="7327661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lowchart: Connector 583">
            <a:extLst>
              <a:ext uri="{FF2B5EF4-FFF2-40B4-BE49-F238E27FC236}">
                <a16:creationId xmlns:a16="http://schemas.microsoft.com/office/drawing/2014/main" id="{E28A0208-A261-9C1F-A410-F0A327747264}"/>
              </a:ext>
            </a:extLst>
          </p:cNvPr>
          <p:cNvSpPr>
            <a:spLocks noChangeAspect="1"/>
          </p:cNvSpPr>
          <p:nvPr/>
        </p:nvSpPr>
        <p:spPr>
          <a:xfrm>
            <a:off x="7313451" y="32109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5" name="Flowchart: Connector 584">
            <a:extLst>
              <a:ext uri="{FF2B5EF4-FFF2-40B4-BE49-F238E27FC236}">
                <a16:creationId xmlns:a16="http://schemas.microsoft.com/office/drawing/2014/main" id="{A13844E4-A880-6093-0F08-9D6F9BCD7276}"/>
              </a:ext>
            </a:extLst>
          </p:cNvPr>
          <p:cNvSpPr>
            <a:spLocks noChangeAspect="1"/>
          </p:cNvSpPr>
          <p:nvPr/>
        </p:nvSpPr>
        <p:spPr>
          <a:xfrm>
            <a:off x="7188831" y="31582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6" name="Flowchart: Connector 585">
            <a:extLst>
              <a:ext uri="{FF2B5EF4-FFF2-40B4-BE49-F238E27FC236}">
                <a16:creationId xmlns:a16="http://schemas.microsoft.com/office/drawing/2014/main" id="{D1409D42-1510-639A-7C10-5EA075AEF87A}"/>
              </a:ext>
            </a:extLst>
          </p:cNvPr>
          <p:cNvSpPr>
            <a:spLocks noChangeAspect="1"/>
          </p:cNvSpPr>
          <p:nvPr/>
        </p:nvSpPr>
        <p:spPr>
          <a:xfrm>
            <a:off x="7173590" y="32742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Flowchart: Connector 586">
            <a:extLst>
              <a:ext uri="{FF2B5EF4-FFF2-40B4-BE49-F238E27FC236}">
                <a16:creationId xmlns:a16="http://schemas.microsoft.com/office/drawing/2014/main" id="{2E253F24-9006-AF2C-84CC-1265D30C05A6}"/>
              </a:ext>
            </a:extLst>
          </p:cNvPr>
          <p:cNvSpPr>
            <a:spLocks noChangeAspect="1"/>
          </p:cNvSpPr>
          <p:nvPr/>
        </p:nvSpPr>
        <p:spPr>
          <a:xfrm>
            <a:off x="7054165" y="3097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5" name="Flowchart: Connector 594">
            <a:extLst>
              <a:ext uri="{FF2B5EF4-FFF2-40B4-BE49-F238E27FC236}">
                <a16:creationId xmlns:a16="http://schemas.microsoft.com/office/drawing/2014/main" id="{F79D4F6D-A366-1628-FCB6-A284B15910E1}"/>
              </a:ext>
            </a:extLst>
          </p:cNvPr>
          <p:cNvSpPr>
            <a:spLocks noChangeAspect="1"/>
          </p:cNvSpPr>
          <p:nvPr/>
        </p:nvSpPr>
        <p:spPr>
          <a:xfrm>
            <a:off x="7182217" y="2810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lowchart: Connector 596">
            <a:extLst>
              <a:ext uri="{FF2B5EF4-FFF2-40B4-BE49-F238E27FC236}">
                <a16:creationId xmlns:a16="http://schemas.microsoft.com/office/drawing/2014/main" id="{02FA353C-AB36-8D82-3C28-936DA6CF31B7}"/>
              </a:ext>
            </a:extLst>
          </p:cNvPr>
          <p:cNvSpPr>
            <a:spLocks noChangeAspect="1"/>
          </p:cNvSpPr>
          <p:nvPr/>
        </p:nvSpPr>
        <p:spPr>
          <a:xfrm>
            <a:off x="7181420" y="292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8" name="Flowchart: Connector 627">
            <a:extLst>
              <a:ext uri="{FF2B5EF4-FFF2-40B4-BE49-F238E27FC236}">
                <a16:creationId xmlns:a16="http://schemas.microsoft.com/office/drawing/2014/main" id="{5DF259A9-6710-8ACB-764B-DEAE286B7E5C}"/>
              </a:ext>
            </a:extLst>
          </p:cNvPr>
          <p:cNvSpPr>
            <a:spLocks noChangeAspect="1"/>
          </p:cNvSpPr>
          <p:nvPr/>
        </p:nvSpPr>
        <p:spPr>
          <a:xfrm>
            <a:off x="7939992" y="16064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9" name="Flowchart: Connector 628">
            <a:extLst>
              <a:ext uri="{FF2B5EF4-FFF2-40B4-BE49-F238E27FC236}">
                <a16:creationId xmlns:a16="http://schemas.microsoft.com/office/drawing/2014/main" id="{56FF0504-1B81-D4C1-03BB-895959C8A2E1}"/>
              </a:ext>
            </a:extLst>
          </p:cNvPr>
          <p:cNvSpPr>
            <a:spLocks noChangeAspect="1"/>
          </p:cNvSpPr>
          <p:nvPr/>
        </p:nvSpPr>
        <p:spPr>
          <a:xfrm>
            <a:off x="7803421" y="166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0" name="Flowchart: Connector 629">
            <a:extLst>
              <a:ext uri="{FF2B5EF4-FFF2-40B4-BE49-F238E27FC236}">
                <a16:creationId xmlns:a16="http://schemas.microsoft.com/office/drawing/2014/main" id="{A6889BD2-B1A5-2C16-6910-992D0ABB163B}"/>
              </a:ext>
            </a:extLst>
          </p:cNvPr>
          <p:cNvSpPr>
            <a:spLocks noChangeAspect="1"/>
          </p:cNvSpPr>
          <p:nvPr/>
        </p:nvSpPr>
        <p:spPr>
          <a:xfrm>
            <a:off x="6036300" y="40076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1" name="Flowchart: Connector 630">
            <a:extLst>
              <a:ext uri="{FF2B5EF4-FFF2-40B4-BE49-F238E27FC236}">
                <a16:creationId xmlns:a16="http://schemas.microsoft.com/office/drawing/2014/main" id="{982E531F-0FCD-ABC9-989B-84BFD0573F75}"/>
              </a:ext>
            </a:extLst>
          </p:cNvPr>
          <p:cNvSpPr>
            <a:spLocks noChangeAspect="1"/>
          </p:cNvSpPr>
          <p:nvPr/>
        </p:nvSpPr>
        <p:spPr>
          <a:xfrm>
            <a:off x="7812218" y="1550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lowchart: Connector 631">
            <a:extLst>
              <a:ext uri="{FF2B5EF4-FFF2-40B4-BE49-F238E27FC236}">
                <a16:creationId xmlns:a16="http://schemas.microsoft.com/office/drawing/2014/main" id="{30CE3495-3E02-55EB-800D-8FE61C29578C}"/>
              </a:ext>
            </a:extLst>
          </p:cNvPr>
          <p:cNvSpPr>
            <a:spLocks noChangeAspect="1"/>
          </p:cNvSpPr>
          <p:nvPr/>
        </p:nvSpPr>
        <p:spPr>
          <a:xfrm>
            <a:off x="7676755" y="16018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3" name="Flowchart: Connector 632">
            <a:extLst>
              <a:ext uri="{FF2B5EF4-FFF2-40B4-BE49-F238E27FC236}">
                <a16:creationId xmlns:a16="http://schemas.microsoft.com/office/drawing/2014/main" id="{97F3681A-06F7-87F3-27DB-031F79D80300}"/>
              </a:ext>
            </a:extLst>
          </p:cNvPr>
          <p:cNvSpPr>
            <a:spLocks noChangeAspect="1"/>
          </p:cNvSpPr>
          <p:nvPr/>
        </p:nvSpPr>
        <p:spPr>
          <a:xfrm>
            <a:off x="7681016" y="17102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6" name="Flowchart: Connector 635">
            <a:extLst>
              <a:ext uri="{FF2B5EF4-FFF2-40B4-BE49-F238E27FC236}">
                <a16:creationId xmlns:a16="http://schemas.microsoft.com/office/drawing/2014/main" id="{8919ED48-ECFF-96B0-B192-D3C979359747}"/>
              </a:ext>
            </a:extLst>
          </p:cNvPr>
          <p:cNvSpPr>
            <a:spLocks noChangeAspect="1"/>
          </p:cNvSpPr>
          <p:nvPr/>
        </p:nvSpPr>
        <p:spPr>
          <a:xfrm>
            <a:off x="7503832" y="28173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lowchart: Connector 636">
            <a:extLst>
              <a:ext uri="{FF2B5EF4-FFF2-40B4-BE49-F238E27FC236}">
                <a16:creationId xmlns:a16="http://schemas.microsoft.com/office/drawing/2014/main" id="{6FB94964-E9FE-46BA-D55F-49A5E33538AB}"/>
              </a:ext>
            </a:extLst>
          </p:cNvPr>
          <p:cNvSpPr>
            <a:spLocks noChangeAspect="1"/>
          </p:cNvSpPr>
          <p:nvPr/>
        </p:nvSpPr>
        <p:spPr>
          <a:xfrm>
            <a:off x="8076952" y="16906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lowchart: Connector 637">
            <a:extLst>
              <a:ext uri="{FF2B5EF4-FFF2-40B4-BE49-F238E27FC236}">
                <a16:creationId xmlns:a16="http://schemas.microsoft.com/office/drawing/2014/main" id="{DDBDE8B3-4359-9621-91EA-37EF41070997}"/>
              </a:ext>
            </a:extLst>
          </p:cNvPr>
          <p:cNvSpPr>
            <a:spLocks noChangeAspect="1"/>
          </p:cNvSpPr>
          <p:nvPr/>
        </p:nvSpPr>
        <p:spPr>
          <a:xfrm>
            <a:off x="7503035" y="29292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id="{6D094585-9279-72FF-A648-B30B70F72EA0}"/>
              </a:ext>
            </a:extLst>
          </p:cNvPr>
          <p:cNvSpPr>
            <a:spLocks noChangeAspect="1"/>
          </p:cNvSpPr>
          <p:nvPr/>
        </p:nvSpPr>
        <p:spPr>
          <a:xfrm>
            <a:off x="5973123" y="229685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id="{66032695-6AB7-BC9C-577F-6BA74426F10A}"/>
              </a:ext>
            </a:extLst>
          </p:cNvPr>
          <p:cNvSpPr>
            <a:spLocks noChangeAspect="1"/>
          </p:cNvSpPr>
          <p:nvPr/>
        </p:nvSpPr>
        <p:spPr>
          <a:xfrm>
            <a:off x="5977384" y="24052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id="{106F7726-B2B2-6EBB-150E-67D13A4CDDDE}"/>
              </a:ext>
            </a:extLst>
          </p:cNvPr>
          <p:cNvSpPr>
            <a:spLocks noChangeAspect="1"/>
          </p:cNvSpPr>
          <p:nvPr/>
        </p:nvSpPr>
        <p:spPr>
          <a:xfrm>
            <a:off x="7566152" y="4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id="{B52098A2-AD2C-588E-CAFC-2B93E3A53C9B}"/>
              </a:ext>
            </a:extLst>
          </p:cNvPr>
          <p:cNvSpPr>
            <a:spLocks noChangeAspect="1"/>
          </p:cNvSpPr>
          <p:nvPr/>
        </p:nvSpPr>
        <p:spPr>
          <a:xfrm>
            <a:off x="7565355" y="440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0" name="Flowchart: Connector 659">
            <a:extLst>
              <a:ext uri="{FF2B5EF4-FFF2-40B4-BE49-F238E27FC236}">
                <a16:creationId xmlns:a16="http://schemas.microsoft.com/office/drawing/2014/main" id="{54004F5B-3797-FF03-D2BF-E252B270B288}"/>
              </a:ext>
            </a:extLst>
          </p:cNvPr>
          <p:cNvSpPr>
            <a:spLocks noChangeAspect="1"/>
          </p:cNvSpPr>
          <p:nvPr/>
        </p:nvSpPr>
        <p:spPr>
          <a:xfrm>
            <a:off x="7550114" y="4522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7" name="Flowchart: Connector 676">
            <a:extLst>
              <a:ext uri="{FF2B5EF4-FFF2-40B4-BE49-F238E27FC236}">
                <a16:creationId xmlns:a16="http://schemas.microsoft.com/office/drawing/2014/main" id="{597DF063-F6CF-C86B-3DA3-555E415664FA}"/>
              </a:ext>
            </a:extLst>
          </p:cNvPr>
          <p:cNvSpPr>
            <a:spLocks noChangeAspect="1"/>
          </p:cNvSpPr>
          <p:nvPr/>
        </p:nvSpPr>
        <p:spPr>
          <a:xfrm>
            <a:off x="6792607" y="1194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lowchart: Connector 677">
            <a:extLst>
              <a:ext uri="{FF2B5EF4-FFF2-40B4-BE49-F238E27FC236}">
                <a16:creationId xmlns:a16="http://schemas.microsoft.com/office/drawing/2014/main" id="{EAA21F52-BE99-89B4-EEE3-9BB1F9EABF2E}"/>
              </a:ext>
            </a:extLst>
          </p:cNvPr>
          <p:cNvSpPr>
            <a:spLocks noChangeAspect="1"/>
          </p:cNvSpPr>
          <p:nvPr/>
        </p:nvSpPr>
        <p:spPr>
          <a:xfrm>
            <a:off x="6780641" y="13038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9" name="Flowchart: Connector 678">
            <a:extLst>
              <a:ext uri="{FF2B5EF4-FFF2-40B4-BE49-F238E27FC236}">
                <a16:creationId xmlns:a16="http://schemas.microsoft.com/office/drawing/2014/main" id="{C5B001DB-A152-F2A4-A7C1-EA3E875AC9E0}"/>
              </a:ext>
            </a:extLst>
          </p:cNvPr>
          <p:cNvSpPr>
            <a:spLocks noChangeAspect="1"/>
          </p:cNvSpPr>
          <p:nvPr/>
        </p:nvSpPr>
        <p:spPr>
          <a:xfrm>
            <a:off x="6656021" y="125113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0" name="Flowchart: Connector 679">
            <a:extLst>
              <a:ext uri="{FF2B5EF4-FFF2-40B4-BE49-F238E27FC236}">
                <a16:creationId xmlns:a16="http://schemas.microsoft.com/office/drawing/2014/main" id="{060B1080-B3E4-6AF4-3BED-4BE2AFCF43F4}"/>
              </a:ext>
            </a:extLst>
          </p:cNvPr>
          <p:cNvSpPr>
            <a:spLocks noChangeAspect="1"/>
          </p:cNvSpPr>
          <p:nvPr/>
        </p:nvSpPr>
        <p:spPr>
          <a:xfrm>
            <a:off x="6521355" y="11903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1" name="Flowchart: Connector 680">
            <a:extLst>
              <a:ext uri="{FF2B5EF4-FFF2-40B4-BE49-F238E27FC236}">
                <a16:creationId xmlns:a16="http://schemas.microsoft.com/office/drawing/2014/main" id="{B5F2C09A-A61C-4296-7147-CC923FFCF9B6}"/>
              </a:ext>
            </a:extLst>
          </p:cNvPr>
          <p:cNvSpPr>
            <a:spLocks noChangeAspect="1"/>
          </p:cNvSpPr>
          <p:nvPr/>
        </p:nvSpPr>
        <p:spPr>
          <a:xfrm>
            <a:off x="7222616" y="245036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2" name="Flowchart: Connector 681">
            <a:extLst>
              <a:ext uri="{FF2B5EF4-FFF2-40B4-BE49-F238E27FC236}">
                <a16:creationId xmlns:a16="http://schemas.microsoft.com/office/drawing/2014/main" id="{D7ED57B5-A145-9CD9-13AF-15C161E934A0}"/>
              </a:ext>
            </a:extLst>
          </p:cNvPr>
          <p:cNvSpPr>
            <a:spLocks noChangeAspect="1"/>
          </p:cNvSpPr>
          <p:nvPr/>
        </p:nvSpPr>
        <p:spPr>
          <a:xfrm>
            <a:off x="7595479" y="24193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961660F4-A90F-6196-67F8-3E352B12D08B}"/>
              </a:ext>
            </a:extLst>
          </p:cNvPr>
          <p:cNvSpPr>
            <a:spLocks noChangeAspect="1"/>
          </p:cNvSpPr>
          <p:nvPr/>
        </p:nvSpPr>
        <p:spPr>
          <a:xfrm>
            <a:off x="7308220" y="2876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969103D6-3443-D004-6386-BD8F12CCD22D}"/>
              </a:ext>
            </a:extLst>
          </p:cNvPr>
          <p:cNvSpPr>
            <a:spLocks noChangeAspect="1"/>
          </p:cNvSpPr>
          <p:nvPr/>
        </p:nvSpPr>
        <p:spPr>
          <a:xfrm>
            <a:off x="8001618" y="32009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318A4EAB-3B03-CBF3-6427-DC5D6280814A}"/>
              </a:ext>
            </a:extLst>
          </p:cNvPr>
          <p:cNvSpPr>
            <a:spLocks noChangeAspect="1"/>
          </p:cNvSpPr>
          <p:nvPr/>
        </p:nvSpPr>
        <p:spPr>
          <a:xfrm>
            <a:off x="8010303" y="3301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404FAB9-1343-BC28-C0EA-61F652E5EE4C}"/>
              </a:ext>
            </a:extLst>
          </p:cNvPr>
          <p:cNvSpPr>
            <a:spLocks noChangeAspect="1"/>
          </p:cNvSpPr>
          <p:nvPr/>
        </p:nvSpPr>
        <p:spPr>
          <a:xfrm>
            <a:off x="7885683" y="32489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B478F3E2-9E40-8026-BABC-820FDD43FE7C}"/>
              </a:ext>
            </a:extLst>
          </p:cNvPr>
          <p:cNvSpPr>
            <a:spLocks noChangeAspect="1"/>
          </p:cNvSpPr>
          <p:nvPr/>
        </p:nvSpPr>
        <p:spPr>
          <a:xfrm>
            <a:off x="7870442" y="3365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3805E9E9-4582-CC5C-D729-B24E4C150D06}"/>
              </a:ext>
            </a:extLst>
          </p:cNvPr>
          <p:cNvSpPr>
            <a:spLocks noChangeAspect="1"/>
          </p:cNvSpPr>
          <p:nvPr/>
        </p:nvSpPr>
        <p:spPr>
          <a:xfrm>
            <a:off x="7755278" y="32965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04D162E1-AB18-2546-0E38-B3C44D6711A1}"/>
              </a:ext>
            </a:extLst>
          </p:cNvPr>
          <p:cNvSpPr>
            <a:spLocks noChangeAspect="1"/>
          </p:cNvSpPr>
          <p:nvPr/>
        </p:nvSpPr>
        <p:spPr>
          <a:xfrm>
            <a:off x="7638999" y="29988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1D24BB46-026F-0D02-8CDA-578960DD2DA1}"/>
              </a:ext>
            </a:extLst>
          </p:cNvPr>
          <p:cNvSpPr>
            <a:spLocks noChangeAspect="1"/>
          </p:cNvSpPr>
          <p:nvPr/>
        </p:nvSpPr>
        <p:spPr>
          <a:xfrm>
            <a:off x="7754137" y="30626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21F5ADF7-1B88-9C3D-05B3-DBFC5A7A80FE}"/>
              </a:ext>
            </a:extLst>
          </p:cNvPr>
          <p:cNvSpPr>
            <a:spLocks noChangeAspect="1"/>
          </p:cNvSpPr>
          <p:nvPr/>
        </p:nvSpPr>
        <p:spPr>
          <a:xfrm>
            <a:off x="7762822" y="3163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CE2D9776-86DB-273E-B4A3-0382EECDFEA5}"/>
              </a:ext>
            </a:extLst>
          </p:cNvPr>
          <p:cNvSpPr>
            <a:spLocks noChangeAspect="1"/>
          </p:cNvSpPr>
          <p:nvPr/>
        </p:nvSpPr>
        <p:spPr>
          <a:xfrm>
            <a:off x="7638202" y="31107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A4E05DA7-ECB9-375A-0F2F-E5F4761B190A}"/>
              </a:ext>
            </a:extLst>
          </p:cNvPr>
          <p:cNvSpPr>
            <a:spLocks noChangeAspect="1"/>
          </p:cNvSpPr>
          <p:nvPr/>
        </p:nvSpPr>
        <p:spPr>
          <a:xfrm>
            <a:off x="7622961" y="32267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B29AFDCE-4515-1600-783B-BD43F78FCA0D}"/>
              </a:ext>
            </a:extLst>
          </p:cNvPr>
          <p:cNvSpPr>
            <a:spLocks noChangeAspect="1"/>
          </p:cNvSpPr>
          <p:nvPr/>
        </p:nvSpPr>
        <p:spPr>
          <a:xfrm>
            <a:off x="7503536" y="30499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75CE9EB-964A-AC4A-087B-335BB9642820}"/>
              </a:ext>
            </a:extLst>
          </p:cNvPr>
          <p:cNvSpPr>
            <a:spLocks noChangeAspect="1"/>
          </p:cNvSpPr>
          <p:nvPr/>
        </p:nvSpPr>
        <p:spPr>
          <a:xfrm>
            <a:off x="7507797" y="31583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46D73FCD-075F-49CA-35AF-55A6791DC0A7}"/>
              </a:ext>
            </a:extLst>
          </p:cNvPr>
          <p:cNvSpPr>
            <a:spLocks noChangeAspect="1"/>
          </p:cNvSpPr>
          <p:nvPr/>
        </p:nvSpPr>
        <p:spPr>
          <a:xfrm>
            <a:off x="7637032" y="28712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id="{08976B11-72DE-8E22-E70D-9C6767427AC1}"/>
              </a:ext>
            </a:extLst>
          </p:cNvPr>
          <p:cNvSpPr>
            <a:spLocks noChangeAspect="1"/>
          </p:cNvSpPr>
          <p:nvPr/>
        </p:nvSpPr>
        <p:spPr>
          <a:xfrm>
            <a:off x="7752170" y="2935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id="{C899D8DE-9FC6-E0D2-CDF3-EF0AE62BD67F}"/>
              </a:ext>
            </a:extLst>
          </p:cNvPr>
          <p:cNvSpPr>
            <a:spLocks noChangeAspect="1"/>
          </p:cNvSpPr>
          <p:nvPr/>
        </p:nvSpPr>
        <p:spPr>
          <a:xfrm>
            <a:off x="8210137" y="1623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DA37BEBA-37B4-A272-173B-9F669E059F90}"/>
              </a:ext>
            </a:extLst>
          </p:cNvPr>
          <p:cNvSpPr>
            <a:spLocks noChangeAspect="1"/>
          </p:cNvSpPr>
          <p:nvPr/>
        </p:nvSpPr>
        <p:spPr>
          <a:xfrm>
            <a:off x="8209340" y="1735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id="{BDE7D138-F0A6-4BF6-A3A5-029042FBEA01}"/>
              </a:ext>
            </a:extLst>
          </p:cNvPr>
          <p:cNvSpPr>
            <a:spLocks noChangeAspect="1"/>
          </p:cNvSpPr>
          <p:nvPr/>
        </p:nvSpPr>
        <p:spPr>
          <a:xfrm>
            <a:off x="8188395" y="18537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id="{B3148F99-F946-0427-DF4B-12343BBAED3F}"/>
              </a:ext>
            </a:extLst>
          </p:cNvPr>
          <p:cNvSpPr>
            <a:spLocks noChangeAspect="1"/>
          </p:cNvSpPr>
          <p:nvPr/>
        </p:nvSpPr>
        <p:spPr>
          <a:xfrm>
            <a:off x="8020411" y="26808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id="{20A80C6B-5103-0F9A-4852-C98D89D05ABD}"/>
              </a:ext>
            </a:extLst>
          </p:cNvPr>
          <p:cNvSpPr>
            <a:spLocks noChangeAspect="1"/>
          </p:cNvSpPr>
          <p:nvPr/>
        </p:nvSpPr>
        <p:spPr>
          <a:xfrm>
            <a:off x="8151686" y="27489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id="{8EB85B8F-4FD3-6D05-B492-FA5804EF0811}"/>
              </a:ext>
            </a:extLst>
          </p:cNvPr>
          <p:cNvSpPr>
            <a:spLocks noChangeAspect="1"/>
          </p:cNvSpPr>
          <p:nvPr/>
        </p:nvSpPr>
        <p:spPr>
          <a:xfrm>
            <a:off x="8144234" y="28454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id="{CA8E1589-AB1B-C9B8-9703-F05F85B237DD}"/>
              </a:ext>
            </a:extLst>
          </p:cNvPr>
          <p:cNvSpPr>
            <a:spLocks noChangeAspect="1"/>
          </p:cNvSpPr>
          <p:nvPr/>
        </p:nvSpPr>
        <p:spPr>
          <a:xfrm>
            <a:off x="8019614" y="27927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Flowchart: Connector 333">
            <a:extLst>
              <a:ext uri="{FF2B5EF4-FFF2-40B4-BE49-F238E27FC236}">
                <a16:creationId xmlns:a16="http://schemas.microsoft.com/office/drawing/2014/main" id="{FEAFE0E5-7B87-E0C4-AC4A-390589904309}"/>
              </a:ext>
            </a:extLst>
          </p:cNvPr>
          <p:cNvSpPr>
            <a:spLocks noChangeAspect="1"/>
          </p:cNvSpPr>
          <p:nvPr/>
        </p:nvSpPr>
        <p:spPr>
          <a:xfrm>
            <a:off x="8012662" y="29064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id="{2A40BCA6-1606-6BAD-B2D7-25D2BA6338F8}"/>
              </a:ext>
            </a:extLst>
          </p:cNvPr>
          <p:cNvSpPr>
            <a:spLocks noChangeAspect="1"/>
          </p:cNvSpPr>
          <p:nvPr/>
        </p:nvSpPr>
        <p:spPr>
          <a:xfrm>
            <a:off x="7884948" y="27319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id="{27A7AADB-55DD-9F61-79FA-70A1A40375D1}"/>
              </a:ext>
            </a:extLst>
          </p:cNvPr>
          <p:cNvSpPr>
            <a:spLocks noChangeAspect="1"/>
          </p:cNvSpPr>
          <p:nvPr/>
        </p:nvSpPr>
        <p:spPr>
          <a:xfrm>
            <a:off x="7900168" y="28394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F06994F3-8993-B698-8BB8-A9BFE86361AB}"/>
              </a:ext>
            </a:extLst>
          </p:cNvPr>
          <p:cNvSpPr>
            <a:spLocks noChangeAspect="1"/>
          </p:cNvSpPr>
          <p:nvPr/>
        </p:nvSpPr>
        <p:spPr>
          <a:xfrm>
            <a:off x="7726390" y="2600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id="{F6AAC831-95EF-639D-9AEA-8F6CEB71AD49}"/>
              </a:ext>
            </a:extLst>
          </p:cNvPr>
          <p:cNvSpPr>
            <a:spLocks noChangeAspect="1"/>
          </p:cNvSpPr>
          <p:nvPr/>
        </p:nvSpPr>
        <p:spPr>
          <a:xfrm>
            <a:off x="7459368" y="22610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788A3B7A-1DF7-9BCE-FCE3-7F5464D202AF}"/>
              </a:ext>
            </a:extLst>
          </p:cNvPr>
          <p:cNvSpPr>
            <a:spLocks noChangeAspect="1"/>
          </p:cNvSpPr>
          <p:nvPr/>
        </p:nvSpPr>
        <p:spPr>
          <a:xfrm>
            <a:off x="7468053" y="2361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92B292EB-D54E-2F55-84DE-6661133E334D}"/>
              </a:ext>
            </a:extLst>
          </p:cNvPr>
          <p:cNvSpPr>
            <a:spLocks noChangeAspect="1"/>
          </p:cNvSpPr>
          <p:nvPr/>
        </p:nvSpPr>
        <p:spPr>
          <a:xfrm>
            <a:off x="7343433" y="23090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id="{37E51332-AEB6-8183-2C47-EB77D0FF8F9D}"/>
              </a:ext>
            </a:extLst>
          </p:cNvPr>
          <p:cNvSpPr>
            <a:spLocks noChangeAspect="1"/>
          </p:cNvSpPr>
          <p:nvPr/>
        </p:nvSpPr>
        <p:spPr>
          <a:xfrm>
            <a:off x="7354772" y="24105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id="{76CD4719-8097-AD87-D74F-2743C68F8165}"/>
              </a:ext>
            </a:extLst>
          </p:cNvPr>
          <p:cNvSpPr>
            <a:spLocks noChangeAspect="1"/>
          </p:cNvSpPr>
          <p:nvPr/>
        </p:nvSpPr>
        <p:spPr>
          <a:xfrm>
            <a:off x="7213028" y="235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Flowchart: Connector 478">
            <a:extLst>
              <a:ext uri="{FF2B5EF4-FFF2-40B4-BE49-F238E27FC236}">
                <a16:creationId xmlns:a16="http://schemas.microsoft.com/office/drawing/2014/main" id="{AF4CCF02-E51C-14A2-931B-B143FB5559E8}"/>
              </a:ext>
            </a:extLst>
          </p:cNvPr>
          <p:cNvSpPr>
            <a:spLocks noChangeAspect="1"/>
          </p:cNvSpPr>
          <p:nvPr/>
        </p:nvSpPr>
        <p:spPr>
          <a:xfrm>
            <a:off x="7336956" y="2767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3" name="Flowchart: Connector 612">
            <a:extLst>
              <a:ext uri="{FF2B5EF4-FFF2-40B4-BE49-F238E27FC236}">
                <a16:creationId xmlns:a16="http://schemas.microsoft.com/office/drawing/2014/main" id="{B64DC147-2D1E-99B3-3B78-1534D85BA9A6}"/>
              </a:ext>
            </a:extLst>
          </p:cNvPr>
          <p:cNvSpPr>
            <a:spLocks noChangeAspect="1"/>
          </p:cNvSpPr>
          <p:nvPr/>
        </p:nvSpPr>
        <p:spPr>
          <a:xfrm>
            <a:off x="5728890" y="2818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lowchart: Connector 613">
            <a:extLst>
              <a:ext uri="{FF2B5EF4-FFF2-40B4-BE49-F238E27FC236}">
                <a16:creationId xmlns:a16="http://schemas.microsoft.com/office/drawing/2014/main" id="{9905B965-EDA0-BD61-6D2B-77A304D76682}"/>
              </a:ext>
            </a:extLst>
          </p:cNvPr>
          <p:cNvSpPr>
            <a:spLocks noChangeAspect="1"/>
          </p:cNvSpPr>
          <p:nvPr/>
        </p:nvSpPr>
        <p:spPr>
          <a:xfrm>
            <a:off x="5737575" y="29189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5" name="Flowchart: Connector 684">
            <a:extLst>
              <a:ext uri="{FF2B5EF4-FFF2-40B4-BE49-F238E27FC236}">
                <a16:creationId xmlns:a16="http://schemas.microsoft.com/office/drawing/2014/main" id="{6A6625E7-7B14-5BDA-63FD-F1BF0AFC6828}"/>
              </a:ext>
            </a:extLst>
          </p:cNvPr>
          <p:cNvSpPr>
            <a:spLocks noChangeAspect="1"/>
          </p:cNvSpPr>
          <p:nvPr/>
        </p:nvSpPr>
        <p:spPr>
          <a:xfrm>
            <a:off x="7062112" y="28635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lowchart: Connector 694">
            <a:extLst>
              <a:ext uri="{FF2B5EF4-FFF2-40B4-BE49-F238E27FC236}">
                <a16:creationId xmlns:a16="http://schemas.microsoft.com/office/drawing/2014/main" id="{1E737E22-6632-DB9D-2F3E-ACDEDFECD1B3}"/>
              </a:ext>
            </a:extLst>
          </p:cNvPr>
          <p:cNvSpPr>
            <a:spLocks noChangeAspect="1"/>
          </p:cNvSpPr>
          <p:nvPr/>
        </p:nvSpPr>
        <p:spPr>
          <a:xfrm>
            <a:off x="7061315" y="29754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98C9F2B5-4B52-FD05-B397-BDE31BFC8FCF}"/>
              </a:ext>
            </a:extLst>
          </p:cNvPr>
          <p:cNvSpPr>
            <a:spLocks noChangeAspect="1"/>
          </p:cNvSpPr>
          <p:nvPr/>
        </p:nvSpPr>
        <p:spPr>
          <a:xfrm>
            <a:off x="7797806" y="1172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id="{52AFA4FC-158C-D9A3-A330-91191AB20A23}"/>
              </a:ext>
            </a:extLst>
          </p:cNvPr>
          <p:cNvSpPr>
            <a:spLocks noChangeAspect="1"/>
          </p:cNvSpPr>
          <p:nvPr/>
        </p:nvSpPr>
        <p:spPr>
          <a:xfrm>
            <a:off x="7806491" y="12727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id="{0FE70244-2E4A-1B7D-3BBF-86008C60A723}"/>
              </a:ext>
            </a:extLst>
          </p:cNvPr>
          <p:cNvSpPr>
            <a:spLocks noChangeAspect="1"/>
          </p:cNvSpPr>
          <p:nvPr/>
        </p:nvSpPr>
        <p:spPr>
          <a:xfrm>
            <a:off x="7681871" y="1220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id="{A7A8572B-4409-086B-3472-2C8EDF95288C}"/>
              </a:ext>
            </a:extLst>
          </p:cNvPr>
          <p:cNvSpPr>
            <a:spLocks noChangeAspect="1"/>
          </p:cNvSpPr>
          <p:nvPr/>
        </p:nvSpPr>
        <p:spPr>
          <a:xfrm>
            <a:off x="7666630" y="13360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Flowchart: Connector 587">
            <a:extLst>
              <a:ext uri="{FF2B5EF4-FFF2-40B4-BE49-F238E27FC236}">
                <a16:creationId xmlns:a16="http://schemas.microsoft.com/office/drawing/2014/main" id="{FE4C01BA-EE97-4C0F-C634-42F9D17EC72B}"/>
              </a:ext>
            </a:extLst>
          </p:cNvPr>
          <p:cNvSpPr>
            <a:spLocks noChangeAspect="1"/>
          </p:cNvSpPr>
          <p:nvPr/>
        </p:nvSpPr>
        <p:spPr>
          <a:xfrm>
            <a:off x="7551466" y="12676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3" name="Flowchart: Connector 702">
            <a:extLst>
              <a:ext uri="{FF2B5EF4-FFF2-40B4-BE49-F238E27FC236}">
                <a16:creationId xmlns:a16="http://schemas.microsoft.com/office/drawing/2014/main" id="{5C6A3B2D-E9DC-150F-992F-83A34A8BC7D5}"/>
              </a:ext>
            </a:extLst>
          </p:cNvPr>
          <p:cNvSpPr>
            <a:spLocks noChangeAspect="1"/>
          </p:cNvSpPr>
          <p:nvPr/>
        </p:nvSpPr>
        <p:spPr>
          <a:xfrm>
            <a:off x="5409350" y="36724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4" name="Flowchart: Connector 703">
            <a:extLst>
              <a:ext uri="{FF2B5EF4-FFF2-40B4-BE49-F238E27FC236}">
                <a16:creationId xmlns:a16="http://schemas.microsoft.com/office/drawing/2014/main" id="{AF74E42D-6660-A30F-00C1-939F935484A9}"/>
              </a:ext>
            </a:extLst>
          </p:cNvPr>
          <p:cNvSpPr>
            <a:spLocks noChangeAspect="1"/>
          </p:cNvSpPr>
          <p:nvPr/>
        </p:nvSpPr>
        <p:spPr>
          <a:xfrm>
            <a:off x="5413611" y="37809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5" name="Flowchart: Connector 704">
            <a:extLst>
              <a:ext uri="{FF2B5EF4-FFF2-40B4-BE49-F238E27FC236}">
                <a16:creationId xmlns:a16="http://schemas.microsoft.com/office/drawing/2014/main" id="{4E5464D6-B861-3329-12E0-974F546DE654}"/>
              </a:ext>
            </a:extLst>
          </p:cNvPr>
          <p:cNvSpPr>
            <a:spLocks noChangeAspect="1"/>
          </p:cNvSpPr>
          <p:nvPr/>
        </p:nvSpPr>
        <p:spPr>
          <a:xfrm>
            <a:off x="6470599" y="25320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6" name="Flowchart: Connector 705">
            <a:extLst>
              <a:ext uri="{FF2B5EF4-FFF2-40B4-BE49-F238E27FC236}">
                <a16:creationId xmlns:a16="http://schemas.microsoft.com/office/drawing/2014/main" id="{CCCE330A-450B-FBCB-99C6-189A0CB1BC9A}"/>
              </a:ext>
            </a:extLst>
          </p:cNvPr>
          <p:cNvSpPr>
            <a:spLocks noChangeAspect="1"/>
          </p:cNvSpPr>
          <p:nvPr/>
        </p:nvSpPr>
        <p:spPr>
          <a:xfrm>
            <a:off x="6474860" y="26404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9" name="Flowchart: Connector 728">
            <a:extLst>
              <a:ext uri="{FF2B5EF4-FFF2-40B4-BE49-F238E27FC236}">
                <a16:creationId xmlns:a16="http://schemas.microsoft.com/office/drawing/2014/main" id="{FE473139-C780-7657-0259-3B77815AD120}"/>
              </a:ext>
            </a:extLst>
          </p:cNvPr>
          <p:cNvSpPr>
            <a:spLocks noChangeAspect="1"/>
          </p:cNvSpPr>
          <p:nvPr/>
        </p:nvSpPr>
        <p:spPr>
          <a:xfrm>
            <a:off x="7311412" y="4130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0" name="Flowchart: Connector 729">
            <a:extLst>
              <a:ext uri="{FF2B5EF4-FFF2-40B4-BE49-F238E27FC236}">
                <a16:creationId xmlns:a16="http://schemas.microsoft.com/office/drawing/2014/main" id="{2F4A97D7-8510-A1F1-50A1-EF14EC7CB1B8}"/>
              </a:ext>
            </a:extLst>
          </p:cNvPr>
          <p:cNvSpPr>
            <a:spLocks noChangeAspect="1"/>
          </p:cNvSpPr>
          <p:nvPr/>
        </p:nvSpPr>
        <p:spPr>
          <a:xfrm>
            <a:off x="7186792" y="40779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1" name="Flowchart: Connector 730">
            <a:extLst>
              <a:ext uri="{FF2B5EF4-FFF2-40B4-BE49-F238E27FC236}">
                <a16:creationId xmlns:a16="http://schemas.microsoft.com/office/drawing/2014/main" id="{042E5AF3-DBFF-75B3-D9DD-FDED9B95AD99}"/>
              </a:ext>
            </a:extLst>
          </p:cNvPr>
          <p:cNvSpPr>
            <a:spLocks noChangeAspect="1"/>
          </p:cNvSpPr>
          <p:nvPr/>
        </p:nvSpPr>
        <p:spPr>
          <a:xfrm>
            <a:off x="7171551" y="4194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2" name="Flowchart: Connector 731">
            <a:extLst>
              <a:ext uri="{FF2B5EF4-FFF2-40B4-BE49-F238E27FC236}">
                <a16:creationId xmlns:a16="http://schemas.microsoft.com/office/drawing/2014/main" id="{4EE533BC-C385-E4E0-28BF-BB13EEE79A8A}"/>
              </a:ext>
            </a:extLst>
          </p:cNvPr>
          <p:cNvSpPr>
            <a:spLocks noChangeAspect="1"/>
          </p:cNvSpPr>
          <p:nvPr/>
        </p:nvSpPr>
        <p:spPr>
          <a:xfrm>
            <a:off x="7056387" y="4125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3" name="Flowchart: Connector 732">
            <a:extLst>
              <a:ext uri="{FF2B5EF4-FFF2-40B4-BE49-F238E27FC236}">
                <a16:creationId xmlns:a16="http://schemas.microsoft.com/office/drawing/2014/main" id="{3DEB5BA6-AFD7-9388-A1B1-1C0FCBD9D107}"/>
              </a:ext>
            </a:extLst>
          </p:cNvPr>
          <p:cNvSpPr>
            <a:spLocks noChangeAspect="1"/>
          </p:cNvSpPr>
          <p:nvPr/>
        </p:nvSpPr>
        <p:spPr>
          <a:xfrm>
            <a:off x="6921231" y="4387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lowchart: Connector 733">
            <a:extLst>
              <a:ext uri="{FF2B5EF4-FFF2-40B4-BE49-F238E27FC236}">
                <a16:creationId xmlns:a16="http://schemas.microsoft.com/office/drawing/2014/main" id="{6899F84D-0322-9324-3C24-E6ADD409CECD}"/>
              </a:ext>
            </a:extLst>
          </p:cNvPr>
          <p:cNvSpPr>
            <a:spLocks noChangeAspect="1"/>
          </p:cNvSpPr>
          <p:nvPr/>
        </p:nvSpPr>
        <p:spPr>
          <a:xfrm>
            <a:off x="6929622" y="45000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Flowchart: Connector 734">
            <a:extLst>
              <a:ext uri="{FF2B5EF4-FFF2-40B4-BE49-F238E27FC236}">
                <a16:creationId xmlns:a16="http://schemas.microsoft.com/office/drawing/2014/main" id="{FC2EE67C-6AAD-AA34-E0AE-76DAA408E6D5}"/>
              </a:ext>
            </a:extLst>
          </p:cNvPr>
          <p:cNvSpPr>
            <a:spLocks noChangeAspect="1"/>
          </p:cNvSpPr>
          <p:nvPr/>
        </p:nvSpPr>
        <p:spPr>
          <a:xfrm>
            <a:off x="6797903" y="4429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Flowchart: Connector 735">
            <a:extLst>
              <a:ext uri="{FF2B5EF4-FFF2-40B4-BE49-F238E27FC236}">
                <a16:creationId xmlns:a16="http://schemas.microsoft.com/office/drawing/2014/main" id="{7989E7D8-A94A-ED22-4992-659A1E96E157}"/>
              </a:ext>
            </a:extLst>
          </p:cNvPr>
          <p:cNvSpPr>
            <a:spLocks noChangeAspect="1"/>
          </p:cNvSpPr>
          <p:nvPr/>
        </p:nvSpPr>
        <p:spPr>
          <a:xfrm>
            <a:off x="6790055" y="45511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Flowchart: Connector 736">
            <a:extLst>
              <a:ext uri="{FF2B5EF4-FFF2-40B4-BE49-F238E27FC236}">
                <a16:creationId xmlns:a16="http://schemas.microsoft.com/office/drawing/2014/main" id="{49EFEBBE-7F85-BFBA-9655-AF8E271C6A27}"/>
              </a:ext>
            </a:extLst>
          </p:cNvPr>
          <p:cNvSpPr>
            <a:spLocks noChangeAspect="1"/>
          </p:cNvSpPr>
          <p:nvPr/>
        </p:nvSpPr>
        <p:spPr>
          <a:xfrm>
            <a:off x="6674891" y="44827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8" name="Flowchart: Connector 737">
            <a:extLst>
              <a:ext uri="{FF2B5EF4-FFF2-40B4-BE49-F238E27FC236}">
                <a16:creationId xmlns:a16="http://schemas.microsoft.com/office/drawing/2014/main" id="{30E698E9-72CE-166A-0394-2D44F40F4519}"/>
              </a:ext>
            </a:extLst>
          </p:cNvPr>
          <p:cNvSpPr>
            <a:spLocks noChangeAspect="1"/>
          </p:cNvSpPr>
          <p:nvPr/>
        </p:nvSpPr>
        <p:spPr>
          <a:xfrm>
            <a:off x="7057524" y="45950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lowchart: Connector 738">
            <a:extLst>
              <a:ext uri="{FF2B5EF4-FFF2-40B4-BE49-F238E27FC236}">
                <a16:creationId xmlns:a16="http://schemas.microsoft.com/office/drawing/2014/main" id="{B69F1476-F9BE-986F-1825-F73F94EBD7D9}"/>
              </a:ext>
            </a:extLst>
          </p:cNvPr>
          <p:cNvSpPr>
            <a:spLocks noChangeAspect="1"/>
          </p:cNvSpPr>
          <p:nvPr/>
        </p:nvSpPr>
        <p:spPr>
          <a:xfrm>
            <a:off x="7177242" y="46533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lowchart: Connector 739">
            <a:extLst>
              <a:ext uri="{FF2B5EF4-FFF2-40B4-BE49-F238E27FC236}">
                <a16:creationId xmlns:a16="http://schemas.microsoft.com/office/drawing/2014/main" id="{D59DF758-DBCF-3FD0-AE8F-DBAE9DBE1EF0}"/>
              </a:ext>
            </a:extLst>
          </p:cNvPr>
          <p:cNvSpPr>
            <a:spLocks noChangeAspect="1"/>
          </p:cNvSpPr>
          <p:nvPr/>
        </p:nvSpPr>
        <p:spPr>
          <a:xfrm>
            <a:off x="7178970" y="47701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1" name="Flowchart: Connector 740">
            <a:extLst>
              <a:ext uri="{FF2B5EF4-FFF2-40B4-BE49-F238E27FC236}">
                <a16:creationId xmlns:a16="http://schemas.microsoft.com/office/drawing/2014/main" id="{0BE57DEA-70C6-B056-472E-DB3FA76F9C1D}"/>
              </a:ext>
            </a:extLst>
          </p:cNvPr>
          <p:cNvSpPr>
            <a:spLocks noChangeAspect="1"/>
          </p:cNvSpPr>
          <p:nvPr/>
        </p:nvSpPr>
        <p:spPr>
          <a:xfrm>
            <a:off x="7056727" y="4706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2" name="Flowchart: Connector 741">
            <a:extLst>
              <a:ext uri="{FF2B5EF4-FFF2-40B4-BE49-F238E27FC236}">
                <a16:creationId xmlns:a16="http://schemas.microsoft.com/office/drawing/2014/main" id="{AEE7688C-50BF-14F3-1598-79DFB6D9D941}"/>
              </a:ext>
            </a:extLst>
          </p:cNvPr>
          <p:cNvSpPr>
            <a:spLocks noChangeAspect="1"/>
          </p:cNvSpPr>
          <p:nvPr/>
        </p:nvSpPr>
        <p:spPr>
          <a:xfrm>
            <a:off x="7053287" y="48394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0" name="Flowchart: Connector 749">
            <a:extLst>
              <a:ext uri="{FF2B5EF4-FFF2-40B4-BE49-F238E27FC236}">
                <a16:creationId xmlns:a16="http://schemas.microsoft.com/office/drawing/2014/main" id="{C0E2B13D-5D1C-A87C-460D-11C2AD3B55D7}"/>
              </a:ext>
            </a:extLst>
          </p:cNvPr>
          <p:cNvSpPr>
            <a:spLocks noChangeAspect="1"/>
          </p:cNvSpPr>
          <p:nvPr/>
        </p:nvSpPr>
        <p:spPr>
          <a:xfrm>
            <a:off x="8253219" y="39724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lowchart: Connector 750">
            <a:extLst>
              <a:ext uri="{FF2B5EF4-FFF2-40B4-BE49-F238E27FC236}">
                <a16:creationId xmlns:a16="http://schemas.microsoft.com/office/drawing/2014/main" id="{2EAAAAB7-F770-E1E4-966C-4E412038B9A7}"/>
              </a:ext>
            </a:extLst>
          </p:cNvPr>
          <p:cNvSpPr>
            <a:spLocks noChangeAspect="1"/>
          </p:cNvSpPr>
          <p:nvPr/>
        </p:nvSpPr>
        <p:spPr>
          <a:xfrm>
            <a:off x="8252422" y="40843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2" name="Flowchart: Connector 751">
            <a:extLst>
              <a:ext uri="{FF2B5EF4-FFF2-40B4-BE49-F238E27FC236}">
                <a16:creationId xmlns:a16="http://schemas.microsoft.com/office/drawing/2014/main" id="{15A56DEF-EA48-2748-4B06-18CDC1FACA89}"/>
              </a:ext>
            </a:extLst>
          </p:cNvPr>
          <p:cNvSpPr>
            <a:spLocks noChangeAspect="1"/>
          </p:cNvSpPr>
          <p:nvPr/>
        </p:nvSpPr>
        <p:spPr>
          <a:xfrm>
            <a:off x="8237181" y="4200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7" name="Flowchart: Connector 766">
            <a:extLst>
              <a:ext uri="{FF2B5EF4-FFF2-40B4-BE49-F238E27FC236}">
                <a16:creationId xmlns:a16="http://schemas.microsoft.com/office/drawing/2014/main" id="{9AF5B8F5-C29D-B445-92D0-2F8E08C3D08E}"/>
              </a:ext>
            </a:extLst>
          </p:cNvPr>
          <p:cNvSpPr>
            <a:spLocks noChangeAspect="1"/>
          </p:cNvSpPr>
          <p:nvPr/>
        </p:nvSpPr>
        <p:spPr>
          <a:xfrm>
            <a:off x="4949413" y="47706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lowchart: Connector 767">
            <a:extLst>
              <a:ext uri="{FF2B5EF4-FFF2-40B4-BE49-F238E27FC236}">
                <a16:creationId xmlns:a16="http://schemas.microsoft.com/office/drawing/2014/main" id="{6470254E-AB3E-3177-FD76-BF51FC27B95F}"/>
              </a:ext>
            </a:extLst>
          </p:cNvPr>
          <p:cNvSpPr>
            <a:spLocks noChangeAspect="1"/>
          </p:cNvSpPr>
          <p:nvPr/>
        </p:nvSpPr>
        <p:spPr>
          <a:xfrm>
            <a:off x="5064551" y="48344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lowchart: Connector 769">
            <a:extLst>
              <a:ext uri="{FF2B5EF4-FFF2-40B4-BE49-F238E27FC236}">
                <a16:creationId xmlns:a16="http://schemas.microsoft.com/office/drawing/2014/main" id="{74650126-5BE5-D7DF-241A-28F19FFABFDE}"/>
              </a:ext>
            </a:extLst>
          </p:cNvPr>
          <p:cNvSpPr>
            <a:spLocks noChangeAspect="1"/>
          </p:cNvSpPr>
          <p:nvPr/>
        </p:nvSpPr>
        <p:spPr>
          <a:xfrm>
            <a:off x="4948616" y="48825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1" name="Flowchart: Connector 770">
            <a:extLst>
              <a:ext uri="{FF2B5EF4-FFF2-40B4-BE49-F238E27FC236}">
                <a16:creationId xmlns:a16="http://schemas.microsoft.com/office/drawing/2014/main" id="{8DEC2B99-9B84-0FE6-5B35-144F64F2977D}"/>
              </a:ext>
            </a:extLst>
          </p:cNvPr>
          <p:cNvSpPr>
            <a:spLocks noChangeAspect="1"/>
          </p:cNvSpPr>
          <p:nvPr/>
        </p:nvSpPr>
        <p:spPr>
          <a:xfrm>
            <a:off x="4952887" y="50267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" name="Flowchart: Connector 771">
            <a:extLst>
              <a:ext uri="{FF2B5EF4-FFF2-40B4-BE49-F238E27FC236}">
                <a16:creationId xmlns:a16="http://schemas.microsoft.com/office/drawing/2014/main" id="{F45ECE91-9F66-37CE-4BB7-4AB76D46331F}"/>
              </a:ext>
            </a:extLst>
          </p:cNvPr>
          <p:cNvSpPr>
            <a:spLocks noChangeAspect="1"/>
          </p:cNvSpPr>
          <p:nvPr/>
        </p:nvSpPr>
        <p:spPr>
          <a:xfrm>
            <a:off x="4804786" y="48122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3" name="Flowchart: Connector 772">
            <a:extLst>
              <a:ext uri="{FF2B5EF4-FFF2-40B4-BE49-F238E27FC236}">
                <a16:creationId xmlns:a16="http://schemas.microsoft.com/office/drawing/2014/main" id="{9F855D3B-28EF-A2CE-4025-BF237E6C20DF}"/>
              </a:ext>
            </a:extLst>
          </p:cNvPr>
          <p:cNvSpPr>
            <a:spLocks noChangeAspect="1"/>
          </p:cNvSpPr>
          <p:nvPr/>
        </p:nvSpPr>
        <p:spPr>
          <a:xfrm>
            <a:off x="4808408" y="49519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1" name="Flowchart: Connector 780">
            <a:extLst>
              <a:ext uri="{FF2B5EF4-FFF2-40B4-BE49-F238E27FC236}">
                <a16:creationId xmlns:a16="http://schemas.microsoft.com/office/drawing/2014/main" id="{6E77AA60-85A9-5581-47C7-08024FA1B3A0}"/>
              </a:ext>
            </a:extLst>
          </p:cNvPr>
          <p:cNvSpPr>
            <a:spLocks noChangeAspect="1"/>
          </p:cNvSpPr>
          <p:nvPr/>
        </p:nvSpPr>
        <p:spPr>
          <a:xfrm>
            <a:off x="3886022" y="546487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lowchart: Connector 781">
            <a:extLst>
              <a:ext uri="{FF2B5EF4-FFF2-40B4-BE49-F238E27FC236}">
                <a16:creationId xmlns:a16="http://schemas.microsoft.com/office/drawing/2014/main" id="{251668B2-39A8-A89C-C4F5-D26878D69558}"/>
              </a:ext>
            </a:extLst>
          </p:cNvPr>
          <p:cNvSpPr>
            <a:spLocks noChangeAspect="1"/>
          </p:cNvSpPr>
          <p:nvPr/>
        </p:nvSpPr>
        <p:spPr>
          <a:xfrm>
            <a:off x="3899608" y="5616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3" name="Flowchart: Connector 782">
            <a:extLst>
              <a:ext uri="{FF2B5EF4-FFF2-40B4-BE49-F238E27FC236}">
                <a16:creationId xmlns:a16="http://schemas.microsoft.com/office/drawing/2014/main" id="{43A92577-BAEF-4E5D-CE8E-BE75E97B43BE}"/>
              </a:ext>
            </a:extLst>
          </p:cNvPr>
          <p:cNvSpPr>
            <a:spLocks noChangeAspect="1"/>
          </p:cNvSpPr>
          <p:nvPr/>
        </p:nvSpPr>
        <p:spPr>
          <a:xfrm>
            <a:off x="3899607" y="57647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4" name="Flowchart: Connector 783">
            <a:extLst>
              <a:ext uri="{FF2B5EF4-FFF2-40B4-BE49-F238E27FC236}">
                <a16:creationId xmlns:a16="http://schemas.microsoft.com/office/drawing/2014/main" id="{5FC89B8E-9C9E-BE20-1352-B0DDF5651B10}"/>
              </a:ext>
            </a:extLst>
          </p:cNvPr>
          <p:cNvSpPr>
            <a:spLocks noChangeAspect="1"/>
          </p:cNvSpPr>
          <p:nvPr/>
        </p:nvSpPr>
        <p:spPr>
          <a:xfrm>
            <a:off x="5744928" y="5045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lowchart: Connector 784">
            <a:extLst>
              <a:ext uri="{FF2B5EF4-FFF2-40B4-BE49-F238E27FC236}">
                <a16:creationId xmlns:a16="http://schemas.microsoft.com/office/drawing/2014/main" id="{C3C1F090-C7DC-BF3B-178B-C85C6F676EE1}"/>
              </a:ext>
            </a:extLst>
          </p:cNvPr>
          <p:cNvSpPr>
            <a:spLocks noChangeAspect="1"/>
          </p:cNvSpPr>
          <p:nvPr/>
        </p:nvSpPr>
        <p:spPr>
          <a:xfrm>
            <a:off x="5744131" y="51574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6" name="Flowchart: Connector 785">
            <a:extLst>
              <a:ext uri="{FF2B5EF4-FFF2-40B4-BE49-F238E27FC236}">
                <a16:creationId xmlns:a16="http://schemas.microsoft.com/office/drawing/2014/main" id="{9847A727-FB55-94D7-7B96-DB8F092ADF30}"/>
              </a:ext>
            </a:extLst>
          </p:cNvPr>
          <p:cNvSpPr>
            <a:spLocks noChangeAspect="1"/>
          </p:cNvSpPr>
          <p:nvPr/>
        </p:nvSpPr>
        <p:spPr>
          <a:xfrm>
            <a:off x="5742964" y="5291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Flowchart: Connector 800">
            <a:extLst>
              <a:ext uri="{FF2B5EF4-FFF2-40B4-BE49-F238E27FC236}">
                <a16:creationId xmlns:a16="http://schemas.microsoft.com/office/drawing/2014/main" id="{A5FC3D71-74C9-9009-74B9-167DF5C3848C}"/>
              </a:ext>
            </a:extLst>
          </p:cNvPr>
          <p:cNvSpPr>
            <a:spLocks noChangeAspect="1"/>
          </p:cNvSpPr>
          <p:nvPr/>
        </p:nvSpPr>
        <p:spPr>
          <a:xfrm>
            <a:off x="5877194" y="52394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Flowchart: Connector 801">
            <a:extLst>
              <a:ext uri="{FF2B5EF4-FFF2-40B4-BE49-F238E27FC236}">
                <a16:creationId xmlns:a16="http://schemas.microsoft.com/office/drawing/2014/main" id="{7E3D1298-6CF0-7E43-DA1E-D7C09FB2279B}"/>
              </a:ext>
            </a:extLst>
          </p:cNvPr>
          <p:cNvSpPr>
            <a:spLocks noChangeAspect="1"/>
          </p:cNvSpPr>
          <p:nvPr/>
        </p:nvSpPr>
        <p:spPr>
          <a:xfrm>
            <a:off x="5879069" y="5374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Flowchart: Connector 807">
            <a:extLst>
              <a:ext uri="{FF2B5EF4-FFF2-40B4-BE49-F238E27FC236}">
                <a16:creationId xmlns:a16="http://schemas.microsoft.com/office/drawing/2014/main" id="{1B1158A8-AE56-1529-7556-A000A79983E0}"/>
              </a:ext>
            </a:extLst>
          </p:cNvPr>
          <p:cNvSpPr>
            <a:spLocks noChangeAspect="1"/>
          </p:cNvSpPr>
          <p:nvPr/>
        </p:nvSpPr>
        <p:spPr>
          <a:xfrm>
            <a:off x="5732301" y="5454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lowchart: Connector 808">
            <a:extLst>
              <a:ext uri="{FF2B5EF4-FFF2-40B4-BE49-F238E27FC236}">
                <a16:creationId xmlns:a16="http://schemas.microsoft.com/office/drawing/2014/main" id="{FEB216B1-FBA6-A212-3171-AFDB6312D3F3}"/>
              </a:ext>
            </a:extLst>
          </p:cNvPr>
          <p:cNvSpPr>
            <a:spLocks noChangeAspect="1"/>
          </p:cNvSpPr>
          <p:nvPr/>
        </p:nvSpPr>
        <p:spPr>
          <a:xfrm>
            <a:off x="5728890" y="5601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Flowchart: Connector 809">
            <a:extLst>
              <a:ext uri="{FF2B5EF4-FFF2-40B4-BE49-F238E27FC236}">
                <a16:creationId xmlns:a16="http://schemas.microsoft.com/office/drawing/2014/main" id="{A52E2C25-E60D-9BA5-4635-2B44EAA72193}"/>
              </a:ext>
            </a:extLst>
          </p:cNvPr>
          <p:cNvSpPr>
            <a:spLocks noChangeAspect="1"/>
          </p:cNvSpPr>
          <p:nvPr/>
        </p:nvSpPr>
        <p:spPr>
          <a:xfrm>
            <a:off x="5601543" y="5523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Flowchart: Connector 810">
            <a:extLst>
              <a:ext uri="{FF2B5EF4-FFF2-40B4-BE49-F238E27FC236}">
                <a16:creationId xmlns:a16="http://schemas.microsoft.com/office/drawing/2014/main" id="{BD45676E-96FE-FF12-5556-AECA11606578}"/>
              </a:ext>
            </a:extLst>
          </p:cNvPr>
          <p:cNvSpPr>
            <a:spLocks noChangeAspect="1"/>
          </p:cNvSpPr>
          <p:nvPr/>
        </p:nvSpPr>
        <p:spPr>
          <a:xfrm>
            <a:off x="5590831" y="56782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Flowchart: Connector 811">
            <a:extLst>
              <a:ext uri="{FF2B5EF4-FFF2-40B4-BE49-F238E27FC236}">
                <a16:creationId xmlns:a16="http://schemas.microsoft.com/office/drawing/2014/main" id="{6D8FD199-D554-52DC-BD10-2EDC5C62255D}"/>
              </a:ext>
            </a:extLst>
          </p:cNvPr>
          <p:cNvSpPr>
            <a:spLocks noChangeAspect="1"/>
          </p:cNvSpPr>
          <p:nvPr/>
        </p:nvSpPr>
        <p:spPr>
          <a:xfrm>
            <a:off x="5469470" y="55793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Flowchart: Connector 812">
            <a:extLst>
              <a:ext uri="{FF2B5EF4-FFF2-40B4-BE49-F238E27FC236}">
                <a16:creationId xmlns:a16="http://schemas.microsoft.com/office/drawing/2014/main" id="{7F13C682-5B02-A3FD-69E6-718AABB02A28}"/>
              </a:ext>
            </a:extLst>
          </p:cNvPr>
          <p:cNvSpPr>
            <a:spLocks noChangeAspect="1"/>
          </p:cNvSpPr>
          <p:nvPr/>
        </p:nvSpPr>
        <p:spPr>
          <a:xfrm>
            <a:off x="4491803" y="54201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Flowchart: Connector 813">
            <a:extLst>
              <a:ext uri="{FF2B5EF4-FFF2-40B4-BE49-F238E27FC236}">
                <a16:creationId xmlns:a16="http://schemas.microsoft.com/office/drawing/2014/main" id="{92722375-5F03-5EE4-297C-CC3D2D7F2D0C}"/>
              </a:ext>
            </a:extLst>
          </p:cNvPr>
          <p:cNvSpPr>
            <a:spLocks noChangeAspect="1"/>
          </p:cNvSpPr>
          <p:nvPr/>
        </p:nvSpPr>
        <p:spPr>
          <a:xfrm>
            <a:off x="4621981" y="55003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lowchart: Connector 814">
            <a:extLst>
              <a:ext uri="{FF2B5EF4-FFF2-40B4-BE49-F238E27FC236}">
                <a16:creationId xmlns:a16="http://schemas.microsoft.com/office/drawing/2014/main" id="{CC22D667-32D0-9648-CBBC-EF88A0548B15}"/>
              </a:ext>
            </a:extLst>
          </p:cNvPr>
          <p:cNvSpPr>
            <a:spLocks noChangeAspect="1"/>
          </p:cNvSpPr>
          <p:nvPr/>
        </p:nvSpPr>
        <p:spPr>
          <a:xfrm>
            <a:off x="4485558" y="55622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Flowchart: Connector 815">
            <a:extLst>
              <a:ext uri="{FF2B5EF4-FFF2-40B4-BE49-F238E27FC236}">
                <a16:creationId xmlns:a16="http://schemas.microsoft.com/office/drawing/2014/main" id="{B2144A07-6A91-7254-9A81-5825CE4F42E1}"/>
              </a:ext>
            </a:extLst>
          </p:cNvPr>
          <p:cNvSpPr>
            <a:spLocks noChangeAspect="1"/>
          </p:cNvSpPr>
          <p:nvPr/>
        </p:nvSpPr>
        <p:spPr>
          <a:xfrm>
            <a:off x="4476897" y="573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Flowchart: Connector 816">
            <a:extLst>
              <a:ext uri="{FF2B5EF4-FFF2-40B4-BE49-F238E27FC236}">
                <a16:creationId xmlns:a16="http://schemas.microsoft.com/office/drawing/2014/main" id="{DC36A8DA-C928-7BEC-DC02-60D5C7F47231}"/>
              </a:ext>
            </a:extLst>
          </p:cNvPr>
          <p:cNvSpPr>
            <a:spLocks noChangeAspect="1"/>
          </p:cNvSpPr>
          <p:nvPr/>
        </p:nvSpPr>
        <p:spPr>
          <a:xfrm>
            <a:off x="4350892" y="55014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8" name="Flowchart: Connector 817">
            <a:extLst>
              <a:ext uri="{FF2B5EF4-FFF2-40B4-BE49-F238E27FC236}">
                <a16:creationId xmlns:a16="http://schemas.microsoft.com/office/drawing/2014/main" id="{1A4A5F3F-015C-2B86-6803-8AB6898E73AC}"/>
              </a:ext>
            </a:extLst>
          </p:cNvPr>
          <p:cNvSpPr>
            <a:spLocks noChangeAspect="1"/>
          </p:cNvSpPr>
          <p:nvPr/>
        </p:nvSpPr>
        <p:spPr>
          <a:xfrm>
            <a:off x="4350225" y="5627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6" name="Flowchart: Connector 825">
            <a:extLst>
              <a:ext uri="{FF2B5EF4-FFF2-40B4-BE49-F238E27FC236}">
                <a16:creationId xmlns:a16="http://schemas.microsoft.com/office/drawing/2014/main" id="{C02CA9FA-AB68-7F75-7725-347F0855888E}"/>
              </a:ext>
            </a:extLst>
          </p:cNvPr>
          <p:cNvSpPr>
            <a:spLocks noChangeAspect="1"/>
          </p:cNvSpPr>
          <p:nvPr/>
        </p:nvSpPr>
        <p:spPr>
          <a:xfrm>
            <a:off x="4952887" y="52538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lowchart: Connector 826">
            <a:extLst>
              <a:ext uri="{FF2B5EF4-FFF2-40B4-BE49-F238E27FC236}">
                <a16:creationId xmlns:a16="http://schemas.microsoft.com/office/drawing/2014/main" id="{FC6F32EC-4190-5F53-61D4-9E00004C7089}"/>
              </a:ext>
            </a:extLst>
          </p:cNvPr>
          <p:cNvSpPr>
            <a:spLocks noChangeAspect="1"/>
          </p:cNvSpPr>
          <p:nvPr/>
        </p:nvSpPr>
        <p:spPr>
          <a:xfrm>
            <a:off x="4951492" y="53990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9" name="Flowchart: Connector 828">
            <a:extLst>
              <a:ext uri="{FF2B5EF4-FFF2-40B4-BE49-F238E27FC236}">
                <a16:creationId xmlns:a16="http://schemas.microsoft.com/office/drawing/2014/main" id="{355DBAA1-53E1-2531-303A-1CDDD300D1F4}"/>
              </a:ext>
            </a:extLst>
          </p:cNvPr>
          <p:cNvSpPr>
            <a:spLocks noChangeAspect="1"/>
          </p:cNvSpPr>
          <p:nvPr/>
        </p:nvSpPr>
        <p:spPr>
          <a:xfrm>
            <a:off x="4816892" y="53142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0" name="Flowchart: Connector 829">
            <a:extLst>
              <a:ext uri="{FF2B5EF4-FFF2-40B4-BE49-F238E27FC236}">
                <a16:creationId xmlns:a16="http://schemas.microsoft.com/office/drawing/2014/main" id="{499C8ABA-1A38-957A-49DD-8C751DE2AF4A}"/>
              </a:ext>
            </a:extLst>
          </p:cNvPr>
          <p:cNvSpPr>
            <a:spLocks noChangeAspect="1"/>
          </p:cNvSpPr>
          <p:nvPr/>
        </p:nvSpPr>
        <p:spPr>
          <a:xfrm>
            <a:off x="4821087" y="54466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1" name="Flowchart: Connector 830">
            <a:extLst>
              <a:ext uri="{FF2B5EF4-FFF2-40B4-BE49-F238E27FC236}">
                <a16:creationId xmlns:a16="http://schemas.microsoft.com/office/drawing/2014/main" id="{5CA134C5-7722-B2EB-A792-3589AD4D4D8A}"/>
              </a:ext>
            </a:extLst>
          </p:cNvPr>
          <p:cNvSpPr>
            <a:spLocks noChangeAspect="1"/>
          </p:cNvSpPr>
          <p:nvPr/>
        </p:nvSpPr>
        <p:spPr>
          <a:xfrm>
            <a:off x="6705555" y="5286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Flowchart: Connector 831">
            <a:extLst>
              <a:ext uri="{FF2B5EF4-FFF2-40B4-BE49-F238E27FC236}">
                <a16:creationId xmlns:a16="http://schemas.microsoft.com/office/drawing/2014/main" id="{0722ACC8-58EF-BCEC-642F-84E776A20BFC}"/>
              </a:ext>
            </a:extLst>
          </p:cNvPr>
          <p:cNvSpPr>
            <a:spLocks noChangeAspect="1"/>
          </p:cNvSpPr>
          <p:nvPr/>
        </p:nvSpPr>
        <p:spPr>
          <a:xfrm>
            <a:off x="6709319" y="54354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3" name="Flowchart: Connector 832">
            <a:extLst>
              <a:ext uri="{FF2B5EF4-FFF2-40B4-BE49-F238E27FC236}">
                <a16:creationId xmlns:a16="http://schemas.microsoft.com/office/drawing/2014/main" id="{471EF1E2-893F-9FA6-C399-AE2D7B7313E4}"/>
              </a:ext>
            </a:extLst>
          </p:cNvPr>
          <p:cNvSpPr>
            <a:spLocks noChangeAspect="1"/>
          </p:cNvSpPr>
          <p:nvPr/>
        </p:nvSpPr>
        <p:spPr>
          <a:xfrm>
            <a:off x="6578162" y="53649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4" name="Flowchart: Connector 833">
            <a:extLst>
              <a:ext uri="{FF2B5EF4-FFF2-40B4-BE49-F238E27FC236}">
                <a16:creationId xmlns:a16="http://schemas.microsoft.com/office/drawing/2014/main" id="{6D24E0F6-3D2E-9435-DC9A-00A38C736217}"/>
              </a:ext>
            </a:extLst>
          </p:cNvPr>
          <p:cNvSpPr>
            <a:spLocks noChangeAspect="1"/>
          </p:cNvSpPr>
          <p:nvPr/>
        </p:nvSpPr>
        <p:spPr>
          <a:xfrm>
            <a:off x="6567074" y="54965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5" name="Flowchart: Connector 834">
            <a:extLst>
              <a:ext uri="{FF2B5EF4-FFF2-40B4-BE49-F238E27FC236}">
                <a16:creationId xmlns:a16="http://schemas.microsoft.com/office/drawing/2014/main" id="{D4EE9745-7E10-BF31-4C35-B9DDF51F73A8}"/>
              </a:ext>
            </a:extLst>
          </p:cNvPr>
          <p:cNvSpPr>
            <a:spLocks noChangeAspect="1"/>
          </p:cNvSpPr>
          <p:nvPr/>
        </p:nvSpPr>
        <p:spPr>
          <a:xfrm>
            <a:off x="6439108" y="54176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4" name="Flowchart: Connector 843">
            <a:extLst>
              <a:ext uri="{FF2B5EF4-FFF2-40B4-BE49-F238E27FC236}">
                <a16:creationId xmlns:a16="http://schemas.microsoft.com/office/drawing/2014/main" id="{0FF4C8BE-66C9-A453-CFEE-BE950401A763}"/>
              </a:ext>
            </a:extLst>
          </p:cNvPr>
          <p:cNvSpPr>
            <a:spLocks noChangeAspect="1"/>
          </p:cNvSpPr>
          <p:nvPr/>
        </p:nvSpPr>
        <p:spPr>
          <a:xfrm>
            <a:off x="4795155" y="50864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Flowchart: Connector 844">
            <a:extLst>
              <a:ext uri="{FF2B5EF4-FFF2-40B4-BE49-F238E27FC236}">
                <a16:creationId xmlns:a16="http://schemas.microsoft.com/office/drawing/2014/main" id="{48016F54-ADEA-A6E4-6E55-193873138E36}"/>
              </a:ext>
            </a:extLst>
          </p:cNvPr>
          <p:cNvSpPr>
            <a:spLocks noChangeAspect="1"/>
          </p:cNvSpPr>
          <p:nvPr/>
        </p:nvSpPr>
        <p:spPr>
          <a:xfrm>
            <a:off x="4664918" y="5158559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9" name="Flowchart: Connector 868">
            <a:extLst>
              <a:ext uri="{FF2B5EF4-FFF2-40B4-BE49-F238E27FC236}">
                <a16:creationId xmlns:a16="http://schemas.microsoft.com/office/drawing/2014/main" id="{84F2EED7-4A2B-D9F0-FB34-59E4C315A21E}"/>
              </a:ext>
            </a:extLst>
          </p:cNvPr>
          <p:cNvSpPr>
            <a:spLocks noChangeAspect="1"/>
          </p:cNvSpPr>
          <p:nvPr/>
        </p:nvSpPr>
        <p:spPr>
          <a:xfrm>
            <a:off x="6308430" y="5487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lowchart: Connector 869">
            <a:extLst>
              <a:ext uri="{FF2B5EF4-FFF2-40B4-BE49-F238E27FC236}">
                <a16:creationId xmlns:a16="http://schemas.microsoft.com/office/drawing/2014/main" id="{D76ED639-A211-1537-5000-DF5D0A857853}"/>
              </a:ext>
            </a:extLst>
          </p:cNvPr>
          <p:cNvSpPr>
            <a:spLocks noChangeAspect="1"/>
          </p:cNvSpPr>
          <p:nvPr/>
        </p:nvSpPr>
        <p:spPr>
          <a:xfrm>
            <a:off x="6178402" y="5565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1" name="Flowchart: Connector 870">
            <a:extLst>
              <a:ext uri="{FF2B5EF4-FFF2-40B4-BE49-F238E27FC236}">
                <a16:creationId xmlns:a16="http://schemas.microsoft.com/office/drawing/2014/main" id="{5A9012D7-D752-BD75-3107-620C6BA15F14}"/>
              </a:ext>
            </a:extLst>
          </p:cNvPr>
          <p:cNvSpPr>
            <a:spLocks noChangeAspect="1"/>
          </p:cNvSpPr>
          <p:nvPr/>
        </p:nvSpPr>
        <p:spPr>
          <a:xfrm>
            <a:off x="6048563" y="563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8" name="Flowchart: Connector 877">
            <a:extLst>
              <a:ext uri="{FF2B5EF4-FFF2-40B4-BE49-F238E27FC236}">
                <a16:creationId xmlns:a16="http://schemas.microsoft.com/office/drawing/2014/main" id="{395AC369-7948-F0D1-FF76-F532EE419564}"/>
              </a:ext>
            </a:extLst>
          </p:cNvPr>
          <p:cNvSpPr>
            <a:spLocks noChangeAspect="1"/>
          </p:cNvSpPr>
          <p:nvPr/>
        </p:nvSpPr>
        <p:spPr>
          <a:xfrm>
            <a:off x="5489664" y="50082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lowchart: Connector 878">
            <a:extLst>
              <a:ext uri="{FF2B5EF4-FFF2-40B4-BE49-F238E27FC236}">
                <a16:creationId xmlns:a16="http://schemas.microsoft.com/office/drawing/2014/main" id="{74353308-4155-2938-72B4-66F737073BDB}"/>
              </a:ext>
            </a:extLst>
          </p:cNvPr>
          <p:cNvSpPr>
            <a:spLocks noChangeAspect="1"/>
          </p:cNvSpPr>
          <p:nvPr/>
        </p:nvSpPr>
        <p:spPr>
          <a:xfrm>
            <a:off x="5351254" y="50589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0" name="Flowchart: Connector 879">
            <a:extLst>
              <a:ext uri="{FF2B5EF4-FFF2-40B4-BE49-F238E27FC236}">
                <a16:creationId xmlns:a16="http://schemas.microsoft.com/office/drawing/2014/main" id="{8BACA136-3DA1-3E53-965F-25A14D4C71EA}"/>
              </a:ext>
            </a:extLst>
          </p:cNvPr>
          <p:cNvSpPr>
            <a:spLocks noChangeAspect="1"/>
          </p:cNvSpPr>
          <p:nvPr/>
        </p:nvSpPr>
        <p:spPr>
          <a:xfrm>
            <a:off x="5213927" y="51186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5" name="Flowchart: Connector 894">
            <a:extLst>
              <a:ext uri="{FF2B5EF4-FFF2-40B4-BE49-F238E27FC236}">
                <a16:creationId xmlns:a16="http://schemas.microsoft.com/office/drawing/2014/main" id="{CCE33BF0-B4F2-636E-F44E-B9237DC1F092}"/>
              </a:ext>
            </a:extLst>
          </p:cNvPr>
          <p:cNvSpPr>
            <a:spLocks noChangeAspect="1"/>
          </p:cNvSpPr>
          <p:nvPr/>
        </p:nvSpPr>
        <p:spPr>
          <a:xfrm>
            <a:off x="6785669" y="4964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Flowchart: Connector 895">
            <a:extLst>
              <a:ext uri="{FF2B5EF4-FFF2-40B4-BE49-F238E27FC236}">
                <a16:creationId xmlns:a16="http://schemas.microsoft.com/office/drawing/2014/main" id="{CB09B6CC-0E46-62D4-A121-D1477182E4D6}"/>
              </a:ext>
            </a:extLst>
          </p:cNvPr>
          <p:cNvSpPr>
            <a:spLocks noChangeAspect="1"/>
          </p:cNvSpPr>
          <p:nvPr/>
        </p:nvSpPr>
        <p:spPr>
          <a:xfrm>
            <a:off x="6659836" y="5017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7" name="Flowchart: Connector 896">
            <a:extLst>
              <a:ext uri="{FF2B5EF4-FFF2-40B4-BE49-F238E27FC236}">
                <a16:creationId xmlns:a16="http://schemas.microsoft.com/office/drawing/2014/main" id="{32CEAD23-6D9F-7E63-9622-E64D8AA05287}"/>
              </a:ext>
            </a:extLst>
          </p:cNvPr>
          <p:cNvSpPr>
            <a:spLocks noChangeAspect="1"/>
          </p:cNvSpPr>
          <p:nvPr/>
        </p:nvSpPr>
        <p:spPr>
          <a:xfrm>
            <a:off x="6518629" y="5079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1" name="Flowchart: Connector 900">
            <a:extLst>
              <a:ext uri="{FF2B5EF4-FFF2-40B4-BE49-F238E27FC236}">
                <a16:creationId xmlns:a16="http://schemas.microsoft.com/office/drawing/2014/main" id="{2C41CD01-ED13-525F-3B79-9E562FA7AADD}"/>
              </a:ext>
            </a:extLst>
          </p:cNvPr>
          <p:cNvSpPr>
            <a:spLocks noChangeAspect="1"/>
          </p:cNvSpPr>
          <p:nvPr/>
        </p:nvSpPr>
        <p:spPr>
          <a:xfrm>
            <a:off x="6531322" y="49625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Flowchart: Connector 906">
            <a:extLst>
              <a:ext uri="{FF2B5EF4-FFF2-40B4-BE49-F238E27FC236}">
                <a16:creationId xmlns:a16="http://schemas.microsoft.com/office/drawing/2014/main" id="{6A0D895D-A9C3-603F-883B-1B0C3CA77E35}"/>
              </a:ext>
            </a:extLst>
          </p:cNvPr>
          <p:cNvSpPr>
            <a:spLocks noChangeAspect="1"/>
          </p:cNvSpPr>
          <p:nvPr/>
        </p:nvSpPr>
        <p:spPr>
          <a:xfrm>
            <a:off x="4692465" y="48800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5" name="Flowchart: Connector 934">
            <a:extLst>
              <a:ext uri="{FF2B5EF4-FFF2-40B4-BE49-F238E27FC236}">
                <a16:creationId xmlns:a16="http://schemas.microsoft.com/office/drawing/2014/main" id="{273EB977-9932-3C53-CD48-578DC375774E}"/>
              </a:ext>
            </a:extLst>
          </p:cNvPr>
          <p:cNvSpPr>
            <a:spLocks noChangeAspect="1"/>
          </p:cNvSpPr>
          <p:nvPr/>
        </p:nvSpPr>
        <p:spPr>
          <a:xfrm>
            <a:off x="6400356" y="4891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8" name="Flowchart: Connector 937">
            <a:extLst>
              <a:ext uri="{FF2B5EF4-FFF2-40B4-BE49-F238E27FC236}">
                <a16:creationId xmlns:a16="http://schemas.microsoft.com/office/drawing/2014/main" id="{BB8279F5-705B-A2A7-4D3E-5C984558B996}"/>
              </a:ext>
            </a:extLst>
          </p:cNvPr>
          <p:cNvSpPr>
            <a:spLocks noChangeAspect="1"/>
          </p:cNvSpPr>
          <p:nvPr/>
        </p:nvSpPr>
        <p:spPr>
          <a:xfrm>
            <a:off x="7301245" y="45912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Flowchart: Connector 956">
            <a:extLst>
              <a:ext uri="{FF2B5EF4-FFF2-40B4-BE49-F238E27FC236}">
                <a16:creationId xmlns:a16="http://schemas.microsoft.com/office/drawing/2014/main" id="{6790DB54-8981-80EB-8C5A-E55A0B66BD00}"/>
              </a:ext>
            </a:extLst>
          </p:cNvPr>
          <p:cNvSpPr>
            <a:spLocks noChangeAspect="1"/>
          </p:cNvSpPr>
          <p:nvPr/>
        </p:nvSpPr>
        <p:spPr>
          <a:xfrm>
            <a:off x="4627993" y="32001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0" name="Flowchart: Connector 969">
            <a:extLst>
              <a:ext uri="{FF2B5EF4-FFF2-40B4-BE49-F238E27FC236}">
                <a16:creationId xmlns:a16="http://schemas.microsoft.com/office/drawing/2014/main" id="{5C9086C7-0574-8454-6FAB-C07FA13FA33E}"/>
              </a:ext>
            </a:extLst>
          </p:cNvPr>
          <p:cNvSpPr>
            <a:spLocks noChangeAspect="1"/>
          </p:cNvSpPr>
          <p:nvPr/>
        </p:nvSpPr>
        <p:spPr>
          <a:xfrm>
            <a:off x="4933811" y="55497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lowchart: Connector 970">
            <a:extLst>
              <a:ext uri="{FF2B5EF4-FFF2-40B4-BE49-F238E27FC236}">
                <a16:creationId xmlns:a16="http://schemas.microsoft.com/office/drawing/2014/main" id="{72BA3026-5DF4-5695-8757-50A9E237FE8A}"/>
              </a:ext>
            </a:extLst>
          </p:cNvPr>
          <p:cNvSpPr>
            <a:spLocks noChangeAspect="1"/>
          </p:cNvSpPr>
          <p:nvPr/>
        </p:nvSpPr>
        <p:spPr>
          <a:xfrm>
            <a:off x="5063472" y="56111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Flowchart: Connector 971">
            <a:extLst>
              <a:ext uri="{FF2B5EF4-FFF2-40B4-BE49-F238E27FC236}">
                <a16:creationId xmlns:a16="http://schemas.microsoft.com/office/drawing/2014/main" id="{A9AF135D-77F8-B5DC-DA82-09280019C082}"/>
              </a:ext>
            </a:extLst>
          </p:cNvPr>
          <p:cNvSpPr>
            <a:spLocks noChangeAspect="1"/>
          </p:cNvSpPr>
          <p:nvPr/>
        </p:nvSpPr>
        <p:spPr>
          <a:xfrm>
            <a:off x="4942724" y="56870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5" name="Flowchart: Connector 974">
            <a:extLst>
              <a:ext uri="{FF2B5EF4-FFF2-40B4-BE49-F238E27FC236}">
                <a16:creationId xmlns:a16="http://schemas.microsoft.com/office/drawing/2014/main" id="{BCED51DF-69F0-1ACC-FD0F-EFA91E0D37DA}"/>
              </a:ext>
            </a:extLst>
          </p:cNvPr>
          <p:cNvSpPr>
            <a:spLocks noChangeAspect="1"/>
          </p:cNvSpPr>
          <p:nvPr/>
        </p:nvSpPr>
        <p:spPr>
          <a:xfrm>
            <a:off x="5880310" y="55461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6" name="Flowchart: Connector 975">
            <a:extLst>
              <a:ext uri="{FF2B5EF4-FFF2-40B4-BE49-F238E27FC236}">
                <a16:creationId xmlns:a16="http://schemas.microsoft.com/office/drawing/2014/main" id="{3554A0DC-C9C2-8CB5-F9FA-2747A838B7B7}"/>
              </a:ext>
            </a:extLst>
          </p:cNvPr>
          <p:cNvSpPr>
            <a:spLocks noChangeAspect="1"/>
          </p:cNvSpPr>
          <p:nvPr/>
        </p:nvSpPr>
        <p:spPr>
          <a:xfrm>
            <a:off x="5865069" y="5662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9" name="Flowchart: Connector 988">
            <a:extLst>
              <a:ext uri="{FF2B5EF4-FFF2-40B4-BE49-F238E27FC236}">
                <a16:creationId xmlns:a16="http://schemas.microsoft.com/office/drawing/2014/main" id="{57C8DAC0-B4D2-EDD5-39F8-7762049F6BF3}"/>
              </a:ext>
            </a:extLst>
          </p:cNvPr>
          <p:cNvSpPr>
            <a:spLocks noChangeAspect="1"/>
          </p:cNvSpPr>
          <p:nvPr/>
        </p:nvSpPr>
        <p:spPr>
          <a:xfrm>
            <a:off x="7699614" y="4352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Flowchart: Connector 882">
            <a:extLst>
              <a:ext uri="{FF2B5EF4-FFF2-40B4-BE49-F238E27FC236}">
                <a16:creationId xmlns:a16="http://schemas.microsoft.com/office/drawing/2014/main" id="{F9FCAD26-42FD-02E5-4E37-9581CACE934D}"/>
              </a:ext>
            </a:extLst>
          </p:cNvPr>
          <p:cNvSpPr>
            <a:spLocks noChangeAspect="1"/>
          </p:cNvSpPr>
          <p:nvPr/>
        </p:nvSpPr>
        <p:spPr>
          <a:xfrm>
            <a:off x="8276885" y="13037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lowchart: Connector 883">
            <a:extLst>
              <a:ext uri="{FF2B5EF4-FFF2-40B4-BE49-F238E27FC236}">
                <a16:creationId xmlns:a16="http://schemas.microsoft.com/office/drawing/2014/main" id="{FBF12D81-5E29-3B6E-6387-C5A316BB8301}"/>
              </a:ext>
            </a:extLst>
          </p:cNvPr>
          <p:cNvSpPr>
            <a:spLocks noChangeAspect="1"/>
          </p:cNvSpPr>
          <p:nvPr/>
        </p:nvSpPr>
        <p:spPr>
          <a:xfrm>
            <a:off x="8285570" y="1404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5" name="Flowchart: Connector 884">
            <a:extLst>
              <a:ext uri="{FF2B5EF4-FFF2-40B4-BE49-F238E27FC236}">
                <a16:creationId xmlns:a16="http://schemas.microsoft.com/office/drawing/2014/main" id="{ED173169-D8C9-2CE5-33B6-532A0F3CFE7D}"/>
              </a:ext>
            </a:extLst>
          </p:cNvPr>
          <p:cNvSpPr>
            <a:spLocks noChangeAspect="1"/>
          </p:cNvSpPr>
          <p:nvPr/>
        </p:nvSpPr>
        <p:spPr>
          <a:xfrm>
            <a:off x="8160950" y="13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6" name="Flowchart: Connector 885">
            <a:extLst>
              <a:ext uri="{FF2B5EF4-FFF2-40B4-BE49-F238E27FC236}">
                <a16:creationId xmlns:a16="http://schemas.microsoft.com/office/drawing/2014/main" id="{C111E15B-56AC-98B7-FB0B-4DC517BBD630}"/>
              </a:ext>
            </a:extLst>
          </p:cNvPr>
          <p:cNvSpPr>
            <a:spLocks noChangeAspect="1"/>
          </p:cNvSpPr>
          <p:nvPr/>
        </p:nvSpPr>
        <p:spPr>
          <a:xfrm>
            <a:off x="8158700" y="1467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7" name="Flowchart: Connector 886">
            <a:extLst>
              <a:ext uri="{FF2B5EF4-FFF2-40B4-BE49-F238E27FC236}">
                <a16:creationId xmlns:a16="http://schemas.microsoft.com/office/drawing/2014/main" id="{1F3087BB-0FB6-1C69-DA0E-668374736033}"/>
              </a:ext>
            </a:extLst>
          </p:cNvPr>
          <p:cNvSpPr>
            <a:spLocks noChangeAspect="1"/>
          </p:cNvSpPr>
          <p:nvPr/>
        </p:nvSpPr>
        <p:spPr>
          <a:xfrm>
            <a:off x="7929779" y="14933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lowchart: Connector 887">
            <a:extLst>
              <a:ext uri="{FF2B5EF4-FFF2-40B4-BE49-F238E27FC236}">
                <a16:creationId xmlns:a16="http://schemas.microsoft.com/office/drawing/2014/main" id="{3C6FFE00-AB3B-0FC3-72ED-AEAE0D80CEAF}"/>
              </a:ext>
            </a:extLst>
          </p:cNvPr>
          <p:cNvSpPr>
            <a:spLocks noChangeAspect="1"/>
          </p:cNvSpPr>
          <p:nvPr/>
        </p:nvSpPr>
        <p:spPr>
          <a:xfrm>
            <a:off x="7793589" y="1394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0" name="Flowchart: Connector 909">
            <a:extLst>
              <a:ext uri="{FF2B5EF4-FFF2-40B4-BE49-F238E27FC236}">
                <a16:creationId xmlns:a16="http://schemas.microsoft.com/office/drawing/2014/main" id="{55417570-95CE-3F88-5999-8D1E99345B24}"/>
              </a:ext>
            </a:extLst>
          </p:cNvPr>
          <p:cNvSpPr>
            <a:spLocks noChangeAspect="1"/>
          </p:cNvSpPr>
          <p:nvPr/>
        </p:nvSpPr>
        <p:spPr>
          <a:xfrm>
            <a:off x="6029456" y="13451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7" name="Flowchart: Connector 916">
            <a:extLst>
              <a:ext uri="{FF2B5EF4-FFF2-40B4-BE49-F238E27FC236}">
                <a16:creationId xmlns:a16="http://schemas.microsoft.com/office/drawing/2014/main" id="{1B325768-3020-48FA-E4B7-38FCF2DD1D1C}"/>
              </a:ext>
            </a:extLst>
          </p:cNvPr>
          <p:cNvSpPr>
            <a:spLocks noChangeAspect="1"/>
          </p:cNvSpPr>
          <p:nvPr/>
        </p:nvSpPr>
        <p:spPr>
          <a:xfrm>
            <a:off x="6901914" y="11373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0" name="Flowchart: Connector 919">
            <a:extLst>
              <a:ext uri="{FF2B5EF4-FFF2-40B4-BE49-F238E27FC236}">
                <a16:creationId xmlns:a16="http://schemas.microsoft.com/office/drawing/2014/main" id="{7942A5A1-7724-9079-DB59-4641F4686359}"/>
              </a:ext>
            </a:extLst>
          </p:cNvPr>
          <p:cNvSpPr>
            <a:spLocks noChangeAspect="1"/>
          </p:cNvSpPr>
          <p:nvPr/>
        </p:nvSpPr>
        <p:spPr>
          <a:xfrm>
            <a:off x="7036123" y="1197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3" name="Flowchart: Connector 992">
            <a:extLst>
              <a:ext uri="{FF2B5EF4-FFF2-40B4-BE49-F238E27FC236}">
                <a16:creationId xmlns:a16="http://schemas.microsoft.com/office/drawing/2014/main" id="{39BF8C3D-1AE2-BDC5-C7C4-0FA3D050D772}"/>
              </a:ext>
            </a:extLst>
          </p:cNvPr>
          <p:cNvSpPr>
            <a:spLocks noChangeAspect="1"/>
          </p:cNvSpPr>
          <p:nvPr/>
        </p:nvSpPr>
        <p:spPr>
          <a:xfrm>
            <a:off x="5083004" y="3310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lowchart: Connector 993">
            <a:extLst>
              <a:ext uri="{FF2B5EF4-FFF2-40B4-BE49-F238E27FC236}">
                <a16:creationId xmlns:a16="http://schemas.microsoft.com/office/drawing/2014/main" id="{DB91FC24-4552-8068-616A-B40DDFE72749}"/>
              </a:ext>
            </a:extLst>
          </p:cNvPr>
          <p:cNvSpPr>
            <a:spLocks noChangeAspect="1"/>
          </p:cNvSpPr>
          <p:nvPr/>
        </p:nvSpPr>
        <p:spPr>
          <a:xfrm>
            <a:off x="5082207" y="34224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5" name="Flowchart: Connector 994">
            <a:extLst>
              <a:ext uri="{FF2B5EF4-FFF2-40B4-BE49-F238E27FC236}">
                <a16:creationId xmlns:a16="http://schemas.microsoft.com/office/drawing/2014/main" id="{09051318-1040-2715-C2F8-270E49ED89FF}"/>
              </a:ext>
            </a:extLst>
          </p:cNvPr>
          <p:cNvSpPr>
            <a:spLocks noChangeAspect="1"/>
          </p:cNvSpPr>
          <p:nvPr/>
        </p:nvSpPr>
        <p:spPr>
          <a:xfrm>
            <a:off x="5066966" y="35385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3" name="Flowchart: Connector 1012">
            <a:extLst>
              <a:ext uri="{FF2B5EF4-FFF2-40B4-BE49-F238E27FC236}">
                <a16:creationId xmlns:a16="http://schemas.microsoft.com/office/drawing/2014/main" id="{40DF4326-909F-1A17-511E-600BFBD0082E}"/>
              </a:ext>
            </a:extLst>
          </p:cNvPr>
          <p:cNvSpPr>
            <a:spLocks noChangeAspect="1"/>
          </p:cNvSpPr>
          <p:nvPr/>
        </p:nvSpPr>
        <p:spPr>
          <a:xfrm>
            <a:off x="5797012" y="38591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lowchart: Connector 1018">
            <a:extLst>
              <a:ext uri="{FF2B5EF4-FFF2-40B4-BE49-F238E27FC236}">
                <a16:creationId xmlns:a16="http://schemas.microsoft.com/office/drawing/2014/main" id="{C806F4E7-DCAF-7C97-7106-9BB69C827C4F}"/>
              </a:ext>
            </a:extLst>
          </p:cNvPr>
          <p:cNvSpPr>
            <a:spLocks noChangeAspect="1"/>
          </p:cNvSpPr>
          <p:nvPr/>
        </p:nvSpPr>
        <p:spPr>
          <a:xfrm>
            <a:off x="7442571" y="44582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3" name="Flowchart: Connector 1022">
            <a:extLst>
              <a:ext uri="{FF2B5EF4-FFF2-40B4-BE49-F238E27FC236}">
                <a16:creationId xmlns:a16="http://schemas.microsoft.com/office/drawing/2014/main" id="{8D56101A-8ABA-0618-A8F6-703AB6D034EE}"/>
              </a:ext>
            </a:extLst>
          </p:cNvPr>
          <p:cNvSpPr>
            <a:spLocks noChangeAspect="1"/>
          </p:cNvSpPr>
          <p:nvPr/>
        </p:nvSpPr>
        <p:spPr>
          <a:xfrm>
            <a:off x="8266137" y="38417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lowchart: Connector 1042">
            <a:extLst>
              <a:ext uri="{FF2B5EF4-FFF2-40B4-BE49-F238E27FC236}">
                <a16:creationId xmlns:a16="http://schemas.microsoft.com/office/drawing/2014/main" id="{0D7DFF84-63B0-20BB-FFC0-1283D1718F9A}"/>
              </a:ext>
            </a:extLst>
          </p:cNvPr>
          <p:cNvSpPr>
            <a:spLocks noChangeAspect="1"/>
          </p:cNvSpPr>
          <p:nvPr/>
        </p:nvSpPr>
        <p:spPr>
          <a:xfrm>
            <a:off x="6906153" y="490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Flowchart: Connector 1043">
            <a:extLst>
              <a:ext uri="{FF2B5EF4-FFF2-40B4-BE49-F238E27FC236}">
                <a16:creationId xmlns:a16="http://schemas.microsoft.com/office/drawing/2014/main" id="{FA1A18B3-A24A-CCBC-0828-536790617FF6}"/>
              </a:ext>
            </a:extLst>
          </p:cNvPr>
          <p:cNvSpPr>
            <a:spLocks noChangeAspect="1"/>
          </p:cNvSpPr>
          <p:nvPr/>
        </p:nvSpPr>
        <p:spPr>
          <a:xfrm>
            <a:off x="7177241" y="43037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Flowchart: Connector 1055">
            <a:extLst>
              <a:ext uri="{FF2B5EF4-FFF2-40B4-BE49-F238E27FC236}">
                <a16:creationId xmlns:a16="http://schemas.microsoft.com/office/drawing/2014/main" id="{E76EA620-F8E9-69EB-D5E9-42571648D9B4}"/>
              </a:ext>
            </a:extLst>
          </p:cNvPr>
          <p:cNvSpPr>
            <a:spLocks noChangeAspect="1"/>
          </p:cNvSpPr>
          <p:nvPr/>
        </p:nvSpPr>
        <p:spPr>
          <a:xfrm>
            <a:off x="4468943" y="12720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14:cNvPr>
              <p14:cNvContentPartPr/>
              <p14:nvPr/>
            </p14:nvContentPartPr>
            <p14:xfrm>
              <a:off x="4971795" y="5962140"/>
              <a:ext cx="360" cy="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7475" y="59578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6" name="Flowchart: Connector 1065">
            <a:extLst>
              <a:ext uri="{FF2B5EF4-FFF2-40B4-BE49-F238E27FC236}">
                <a16:creationId xmlns:a16="http://schemas.microsoft.com/office/drawing/2014/main" id="{43C4CDF2-5FE1-6CC7-52E7-A05B99761EEB}"/>
              </a:ext>
            </a:extLst>
          </p:cNvPr>
          <p:cNvSpPr>
            <a:spLocks noChangeAspect="1"/>
          </p:cNvSpPr>
          <p:nvPr/>
        </p:nvSpPr>
        <p:spPr>
          <a:xfrm>
            <a:off x="7552904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Flowchart: Connector 1066">
            <a:extLst>
              <a:ext uri="{FF2B5EF4-FFF2-40B4-BE49-F238E27FC236}">
                <a16:creationId xmlns:a16="http://schemas.microsoft.com/office/drawing/2014/main" id="{9418C8AA-65DF-735E-3FE2-E448321A3438}"/>
              </a:ext>
            </a:extLst>
          </p:cNvPr>
          <p:cNvSpPr>
            <a:spLocks noChangeAspect="1"/>
          </p:cNvSpPr>
          <p:nvPr/>
        </p:nvSpPr>
        <p:spPr>
          <a:xfrm>
            <a:off x="7543185" y="1890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Flowchart: Connector 1068">
            <a:extLst>
              <a:ext uri="{FF2B5EF4-FFF2-40B4-BE49-F238E27FC236}">
                <a16:creationId xmlns:a16="http://schemas.microsoft.com/office/drawing/2014/main" id="{467AB807-E6CF-FE7B-237B-1E1DBF88CCC1}"/>
              </a:ext>
            </a:extLst>
          </p:cNvPr>
          <p:cNvSpPr>
            <a:spLocks noChangeAspect="1"/>
          </p:cNvSpPr>
          <p:nvPr/>
        </p:nvSpPr>
        <p:spPr>
          <a:xfrm>
            <a:off x="4527194" y="3871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F8B07F-8D45-07CB-F4CC-2B46524F3D8B}"/>
              </a:ext>
            </a:extLst>
          </p:cNvPr>
          <p:cNvSpPr>
            <a:spLocks noChangeAspect="1"/>
          </p:cNvSpPr>
          <p:nvPr/>
        </p:nvSpPr>
        <p:spPr>
          <a:xfrm>
            <a:off x="4407745" y="164141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D10D758-BCF9-9581-0ADE-53705D7E9420}"/>
              </a:ext>
            </a:extLst>
          </p:cNvPr>
          <p:cNvSpPr>
            <a:spLocks noChangeAspect="1"/>
          </p:cNvSpPr>
          <p:nvPr/>
        </p:nvSpPr>
        <p:spPr>
          <a:xfrm>
            <a:off x="4402717" y="176132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8" name="Flowchart: Connector 927">
            <a:extLst>
              <a:ext uri="{FF2B5EF4-FFF2-40B4-BE49-F238E27FC236}">
                <a16:creationId xmlns:a16="http://schemas.microsoft.com/office/drawing/2014/main" id="{EF0AEED7-2535-2D0A-A7D4-6705B9BCD729}"/>
              </a:ext>
            </a:extLst>
          </p:cNvPr>
          <p:cNvSpPr>
            <a:spLocks noChangeAspect="1"/>
          </p:cNvSpPr>
          <p:nvPr/>
        </p:nvSpPr>
        <p:spPr>
          <a:xfrm>
            <a:off x="4658924" y="143968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9" name="Flowchart: Connector 928">
            <a:extLst>
              <a:ext uri="{FF2B5EF4-FFF2-40B4-BE49-F238E27FC236}">
                <a16:creationId xmlns:a16="http://schemas.microsoft.com/office/drawing/2014/main" id="{729893BE-2B71-3377-2354-C394943E320D}"/>
              </a:ext>
            </a:extLst>
          </p:cNvPr>
          <p:cNvSpPr>
            <a:spLocks noChangeAspect="1"/>
          </p:cNvSpPr>
          <p:nvPr/>
        </p:nvSpPr>
        <p:spPr>
          <a:xfrm>
            <a:off x="5270150" y="36085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4" name="Flowchart: Connector 953">
            <a:extLst>
              <a:ext uri="{FF2B5EF4-FFF2-40B4-BE49-F238E27FC236}">
                <a16:creationId xmlns:a16="http://schemas.microsoft.com/office/drawing/2014/main" id="{402A7422-3DC0-A9BD-6449-224E38CE5D7F}"/>
              </a:ext>
            </a:extLst>
          </p:cNvPr>
          <p:cNvSpPr>
            <a:spLocks noChangeAspect="1"/>
          </p:cNvSpPr>
          <p:nvPr/>
        </p:nvSpPr>
        <p:spPr>
          <a:xfrm>
            <a:off x="5477553" y="286374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8" name="Flowchart: Connector 957">
            <a:extLst>
              <a:ext uri="{FF2B5EF4-FFF2-40B4-BE49-F238E27FC236}">
                <a16:creationId xmlns:a16="http://schemas.microsoft.com/office/drawing/2014/main" id="{926385AF-66A8-3F1E-B536-C6E79A883B51}"/>
              </a:ext>
            </a:extLst>
          </p:cNvPr>
          <p:cNvSpPr>
            <a:spLocks noChangeAspect="1"/>
          </p:cNvSpPr>
          <p:nvPr/>
        </p:nvSpPr>
        <p:spPr>
          <a:xfrm>
            <a:off x="5197529" y="251539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9" name="Flowchart: Connector 958">
            <a:extLst>
              <a:ext uri="{FF2B5EF4-FFF2-40B4-BE49-F238E27FC236}">
                <a16:creationId xmlns:a16="http://schemas.microsoft.com/office/drawing/2014/main" id="{AAE11D69-74AE-C96A-C832-13010E54E79B}"/>
              </a:ext>
            </a:extLst>
          </p:cNvPr>
          <p:cNvSpPr>
            <a:spLocks noChangeAspect="1"/>
          </p:cNvSpPr>
          <p:nvPr/>
        </p:nvSpPr>
        <p:spPr>
          <a:xfrm>
            <a:off x="4962909" y="2837388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1" name="Flowchart: Connector 960">
            <a:extLst>
              <a:ext uri="{FF2B5EF4-FFF2-40B4-BE49-F238E27FC236}">
                <a16:creationId xmlns:a16="http://schemas.microsoft.com/office/drawing/2014/main" id="{898D7761-E496-9CDA-F46A-EC69E9F9649A}"/>
              </a:ext>
            </a:extLst>
          </p:cNvPr>
          <p:cNvSpPr>
            <a:spLocks noChangeAspect="1"/>
          </p:cNvSpPr>
          <p:nvPr/>
        </p:nvSpPr>
        <p:spPr>
          <a:xfrm>
            <a:off x="4808408" y="277823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6" name="Flowchart: Connector 1005">
            <a:extLst>
              <a:ext uri="{FF2B5EF4-FFF2-40B4-BE49-F238E27FC236}">
                <a16:creationId xmlns:a16="http://schemas.microsoft.com/office/drawing/2014/main" id="{531CDAA7-F69E-27B7-4ABC-CF37F267DB1B}"/>
              </a:ext>
            </a:extLst>
          </p:cNvPr>
          <p:cNvSpPr>
            <a:spLocks noChangeAspect="1"/>
          </p:cNvSpPr>
          <p:nvPr/>
        </p:nvSpPr>
        <p:spPr>
          <a:xfrm>
            <a:off x="7687550" y="4465054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lowchart: Connector 1038">
            <a:extLst>
              <a:ext uri="{FF2B5EF4-FFF2-40B4-BE49-F238E27FC236}">
                <a16:creationId xmlns:a16="http://schemas.microsoft.com/office/drawing/2014/main" id="{F71682D8-DD2B-2736-F9D8-EA9A639F5B70}"/>
              </a:ext>
            </a:extLst>
          </p:cNvPr>
          <p:cNvSpPr>
            <a:spLocks noChangeAspect="1"/>
          </p:cNvSpPr>
          <p:nvPr/>
        </p:nvSpPr>
        <p:spPr>
          <a:xfrm>
            <a:off x="4117466" y="205840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Flowchart: Connector 1044">
            <a:extLst>
              <a:ext uri="{FF2B5EF4-FFF2-40B4-BE49-F238E27FC236}">
                <a16:creationId xmlns:a16="http://schemas.microsoft.com/office/drawing/2014/main" id="{12A020A3-EF0D-9E89-07DE-E2B794FB8D9E}"/>
              </a:ext>
            </a:extLst>
          </p:cNvPr>
          <p:cNvSpPr>
            <a:spLocks noChangeAspect="1"/>
          </p:cNvSpPr>
          <p:nvPr/>
        </p:nvSpPr>
        <p:spPr>
          <a:xfrm>
            <a:off x="4122267" y="216813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lowchart: Connector 1045">
            <a:extLst>
              <a:ext uri="{FF2B5EF4-FFF2-40B4-BE49-F238E27FC236}">
                <a16:creationId xmlns:a16="http://schemas.microsoft.com/office/drawing/2014/main" id="{94A498F0-F58F-477E-6783-28A29549E799}"/>
              </a:ext>
            </a:extLst>
          </p:cNvPr>
          <p:cNvSpPr>
            <a:spLocks noChangeAspect="1"/>
          </p:cNvSpPr>
          <p:nvPr/>
        </p:nvSpPr>
        <p:spPr>
          <a:xfrm>
            <a:off x="5863899" y="288233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Flowchart: Connector 1046">
            <a:extLst>
              <a:ext uri="{FF2B5EF4-FFF2-40B4-BE49-F238E27FC236}">
                <a16:creationId xmlns:a16="http://schemas.microsoft.com/office/drawing/2014/main" id="{D177EDA8-091F-A9F0-762D-9B4DA7B5916A}"/>
              </a:ext>
            </a:extLst>
          </p:cNvPr>
          <p:cNvSpPr>
            <a:spLocks noChangeAspect="1"/>
          </p:cNvSpPr>
          <p:nvPr/>
        </p:nvSpPr>
        <p:spPr>
          <a:xfrm>
            <a:off x="5983737" y="295873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6" name="Flowchart: Connector 1085">
            <a:extLst>
              <a:ext uri="{FF2B5EF4-FFF2-40B4-BE49-F238E27FC236}">
                <a16:creationId xmlns:a16="http://schemas.microsoft.com/office/drawing/2014/main" id="{82147966-5EE5-015D-EAFE-1F1ACC4DB815}"/>
              </a:ext>
            </a:extLst>
          </p:cNvPr>
          <p:cNvSpPr>
            <a:spLocks noChangeAspect="1"/>
          </p:cNvSpPr>
          <p:nvPr/>
        </p:nvSpPr>
        <p:spPr>
          <a:xfrm>
            <a:off x="6931426" y="302110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7" name="Flowchart: Connector 1086">
            <a:extLst>
              <a:ext uri="{FF2B5EF4-FFF2-40B4-BE49-F238E27FC236}">
                <a16:creationId xmlns:a16="http://schemas.microsoft.com/office/drawing/2014/main" id="{4C94AC8E-CEB2-B42E-6D5D-511A1DE1E78E}"/>
              </a:ext>
            </a:extLst>
          </p:cNvPr>
          <p:cNvSpPr>
            <a:spLocks noChangeAspect="1"/>
          </p:cNvSpPr>
          <p:nvPr/>
        </p:nvSpPr>
        <p:spPr>
          <a:xfrm>
            <a:off x="6941143" y="291374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CC056B6B-6C8F-8A5F-A22A-ECE923391A10}"/>
              </a:ext>
            </a:extLst>
          </p:cNvPr>
          <p:cNvSpPr>
            <a:spLocks noChangeAspect="1"/>
          </p:cNvSpPr>
          <p:nvPr/>
        </p:nvSpPr>
        <p:spPr>
          <a:xfrm>
            <a:off x="6935268" y="31405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id="{76E8C7F3-4C16-4648-682D-281D504CC340}"/>
              </a:ext>
            </a:extLst>
          </p:cNvPr>
          <p:cNvSpPr>
            <a:spLocks noChangeAspect="1"/>
          </p:cNvSpPr>
          <p:nvPr/>
        </p:nvSpPr>
        <p:spPr>
          <a:xfrm>
            <a:off x="6796295" y="46761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FB3DF19A-D6D2-7C39-5153-7908F9E7E62E}"/>
              </a:ext>
            </a:extLst>
          </p:cNvPr>
          <p:cNvSpPr>
            <a:spLocks noChangeAspect="1"/>
          </p:cNvSpPr>
          <p:nvPr/>
        </p:nvSpPr>
        <p:spPr>
          <a:xfrm>
            <a:off x="7307148" y="46950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id="{0C9DC2BA-3F3D-3E96-BE05-CE63DD2B5A90}"/>
              </a:ext>
            </a:extLst>
          </p:cNvPr>
          <p:cNvSpPr>
            <a:spLocks noChangeAspect="1"/>
          </p:cNvSpPr>
          <p:nvPr/>
        </p:nvSpPr>
        <p:spPr>
          <a:xfrm>
            <a:off x="5622882" y="5108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id="{51993B4C-DA96-C2E8-F277-A4701CDE9B8F}"/>
              </a:ext>
            </a:extLst>
          </p:cNvPr>
          <p:cNvSpPr>
            <a:spLocks noChangeAspect="1"/>
          </p:cNvSpPr>
          <p:nvPr/>
        </p:nvSpPr>
        <p:spPr>
          <a:xfrm>
            <a:off x="5622085" y="5220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id="{70706F93-937A-4307-9680-C01919DACBED}"/>
              </a:ext>
            </a:extLst>
          </p:cNvPr>
          <p:cNvSpPr>
            <a:spLocks noChangeAspect="1"/>
          </p:cNvSpPr>
          <p:nvPr/>
        </p:nvSpPr>
        <p:spPr>
          <a:xfrm>
            <a:off x="5606844" y="533612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" name="Flowchart: Connector 515">
            <a:extLst>
              <a:ext uri="{FF2B5EF4-FFF2-40B4-BE49-F238E27FC236}">
                <a16:creationId xmlns:a16="http://schemas.microsoft.com/office/drawing/2014/main" id="{29FCEA5A-218C-CA43-EEB7-2B990C9A9975}"/>
              </a:ext>
            </a:extLst>
          </p:cNvPr>
          <p:cNvSpPr>
            <a:spLocks noChangeAspect="1"/>
          </p:cNvSpPr>
          <p:nvPr/>
        </p:nvSpPr>
        <p:spPr>
          <a:xfrm>
            <a:off x="5503039" y="513631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5" name="Flowchart: Connector 524">
            <a:extLst>
              <a:ext uri="{FF2B5EF4-FFF2-40B4-BE49-F238E27FC236}">
                <a16:creationId xmlns:a16="http://schemas.microsoft.com/office/drawing/2014/main" id="{C3710342-D4A5-693C-6EF9-16E27F74C23C}"/>
              </a:ext>
            </a:extLst>
          </p:cNvPr>
          <p:cNvSpPr>
            <a:spLocks noChangeAspect="1"/>
          </p:cNvSpPr>
          <p:nvPr/>
        </p:nvSpPr>
        <p:spPr>
          <a:xfrm>
            <a:off x="5491680" y="526770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1" name="Flowchart: Connector 650">
            <a:extLst>
              <a:ext uri="{FF2B5EF4-FFF2-40B4-BE49-F238E27FC236}">
                <a16:creationId xmlns:a16="http://schemas.microsoft.com/office/drawing/2014/main" id="{73809F88-168B-D750-C14E-37477ECFE0C3}"/>
              </a:ext>
            </a:extLst>
          </p:cNvPr>
          <p:cNvSpPr>
            <a:spLocks noChangeAspect="1"/>
          </p:cNvSpPr>
          <p:nvPr/>
        </p:nvSpPr>
        <p:spPr>
          <a:xfrm>
            <a:off x="5332941" y="519368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9" name="Flowchart: Connector 1118">
            <a:extLst>
              <a:ext uri="{FF2B5EF4-FFF2-40B4-BE49-F238E27FC236}">
                <a16:creationId xmlns:a16="http://schemas.microsoft.com/office/drawing/2014/main" id="{C7E25818-1431-845E-CE83-31D566AD020F}"/>
              </a:ext>
            </a:extLst>
          </p:cNvPr>
          <p:cNvSpPr>
            <a:spLocks noChangeAspect="1"/>
          </p:cNvSpPr>
          <p:nvPr/>
        </p:nvSpPr>
        <p:spPr>
          <a:xfrm>
            <a:off x="6189706" y="54185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lowchart: Connector 1121">
            <a:extLst>
              <a:ext uri="{FF2B5EF4-FFF2-40B4-BE49-F238E27FC236}">
                <a16:creationId xmlns:a16="http://schemas.microsoft.com/office/drawing/2014/main" id="{830DAEA4-F7EA-32FA-538E-BFADC3A88C6B}"/>
              </a:ext>
            </a:extLst>
          </p:cNvPr>
          <p:cNvSpPr>
            <a:spLocks noChangeAspect="1"/>
          </p:cNvSpPr>
          <p:nvPr/>
        </p:nvSpPr>
        <p:spPr>
          <a:xfrm>
            <a:off x="6072423" y="548495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4" name="Flowchart: Connector 1123">
            <a:extLst>
              <a:ext uri="{FF2B5EF4-FFF2-40B4-BE49-F238E27FC236}">
                <a16:creationId xmlns:a16="http://schemas.microsoft.com/office/drawing/2014/main" id="{E8B54D44-D768-961C-5A1C-E781579C7BF5}"/>
              </a:ext>
            </a:extLst>
          </p:cNvPr>
          <p:cNvSpPr>
            <a:spLocks noChangeAspect="1"/>
          </p:cNvSpPr>
          <p:nvPr/>
        </p:nvSpPr>
        <p:spPr>
          <a:xfrm>
            <a:off x="6837092" y="5253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lowchart: Connector 1124">
            <a:extLst>
              <a:ext uri="{FF2B5EF4-FFF2-40B4-BE49-F238E27FC236}">
                <a16:creationId xmlns:a16="http://schemas.microsoft.com/office/drawing/2014/main" id="{A07C5312-F5D7-4100-0C8E-DFC625E421A0}"/>
              </a:ext>
            </a:extLst>
          </p:cNvPr>
          <p:cNvSpPr>
            <a:spLocks noChangeAspect="1"/>
          </p:cNvSpPr>
          <p:nvPr/>
        </p:nvSpPr>
        <p:spPr>
          <a:xfrm>
            <a:off x="6836295" y="5365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6" name="Flowchart: Connector 1125">
            <a:extLst>
              <a:ext uri="{FF2B5EF4-FFF2-40B4-BE49-F238E27FC236}">
                <a16:creationId xmlns:a16="http://schemas.microsoft.com/office/drawing/2014/main" id="{ED9ADAE9-29C6-5BF3-6117-23356E42BAD1}"/>
              </a:ext>
            </a:extLst>
          </p:cNvPr>
          <p:cNvSpPr>
            <a:spLocks noChangeAspect="1"/>
          </p:cNvSpPr>
          <p:nvPr/>
        </p:nvSpPr>
        <p:spPr>
          <a:xfrm>
            <a:off x="6826787" y="550725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" name="Flowchart: Connector 1126">
            <a:extLst>
              <a:ext uri="{FF2B5EF4-FFF2-40B4-BE49-F238E27FC236}">
                <a16:creationId xmlns:a16="http://schemas.microsoft.com/office/drawing/2014/main" id="{F2F24F69-2BBB-ACDC-71FF-F4656DE1D207}"/>
              </a:ext>
            </a:extLst>
          </p:cNvPr>
          <p:cNvSpPr>
            <a:spLocks noChangeAspect="1"/>
          </p:cNvSpPr>
          <p:nvPr/>
        </p:nvSpPr>
        <p:spPr>
          <a:xfrm>
            <a:off x="5813050" y="39970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lowchart: Connector 1127">
            <a:extLst>
              <a:ext uri="{FF2B5EF4-FFF2-40B4-BE49-F238E27FC236}">
                <a16:creationId xmlns:a16="http://schemas.microsoft.com/office/drawing/2014/main" id="{5154EEFF-D874-796B-FCCE-CE7D8BDC0E12}"/>
              </a:ext>
            </a:extLst>
          </p:cNvPr>
          <p:cNvSpPr>
            <a:spLocks noChangeAspect="1"/>
          </p:cNvSpPr>
          <p:nvPr/>
        </p:nvSpPr>
        <p:spPr>
          <a:xfrm>
            <a:off x="5812253" y="41089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9" name="Flowchart: Connector 1128">
            <a:extLst>
              <a:ext uri="{FF2B5EF4-FFF2-40B4-BE49-F238E27FC236}">
                <a16:creationId xmlns:a16="http://schemas.microsoft.com/office/drawing/2014/main" id="{61CA8F87-16E0-0C38-8D10-B04C7BE1CC9D}"/>
              </a:ext>
            </a:extLst>
          </p:cNvPr>
          <p:cNvSpPr>
            <a:spLocks noChangeAspect="1"/>
          </p:cNvSpPr>
          <p:nvPr/>
        </p:nvSpPr>
        <p:spPr>
          <a:xfrm>
            <a:off x="5797012" y="42397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2" name="Flowchart: Connector 951">
            <a:extLst>
              <a:ext uri="{FF2B5EF4-FFF2-40B4-BE49-F238E27FC236}">
                <a16:creationId xmlns:a16="http://schemas.microsoft.com/office/drawing/2014/main" id="{5CA36BDC-8AED-FB9F-8A4E-843396A968B6}"/>
              </a:ext>
            </a:extLst>
          </p:cNvPr>
          <p:cNvSpPr>
            <a:spLocks noChangeAspect="1"/>
          </p:cNvSpPr>
          <p:nvPr/>
        </p:nvSpPr>
        <p:spPr>
          <a:xfrm>
            <a:off x="3855380" y="30729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5" name="Flowchart: Connector 964">
            <a:extLst>
              <a:ext uri="{FF2B5EF4-FFF2-40B4-BE49-F238E27FC236}">
                <a16:creationId xmlns:a16="http://schemas.microsoft.com/office/drawing/2014/main" id="{34F1FC22-C09B-59A4-C17D-AFC6A563288F}"/>
              </a:ext>
            </a:extLst>
          </p:cNvPr>
          <p:cNvSpPr>
            <a:spLocks noChangeAspect="1"/>
          </p:cNvSpPr>
          <p:nvPr/>
        </p:nvSpPr>
        <p:spPr>
          <a:xfrm>
            <a:off x="3788731" y="40959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lowchart: Connector 983">
            <a:extLst>
              <a:ext uri="{FF2B5EF4-FFF2-40B4-BE49-F238E27FC236}">
                <a16:creationId xmlns:a16="http://schemas.microsoft.com/office/drawing/2014/main" id="{3AF18E9B-FD84-229E-F9E6-0DD0CE07D7F2}"/>
              </a:ext>
            </a:extLst>
          </p:cNvPr>
          <p:cNvSpPr>
            <a:spLocks noChangeAspect="1"/>
          </p:cNvSpPr>
          <p:nvPr/>
        </p:nvSpPr>
        <p:spPr>
          <a:xfrm>
            <a:off x="8150850" y="262370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4" name="Flowchart: Connector 1013">
            <a:extLst>
              <a:ext uri="{FF2B5EF4-FFF2-40B4-BE49-F238E27FC236}">
                <a16:creationId xmlns:a16="http://schemas.microsoft.com/office/drawing/2014/main" id="{AE9B5848-9D12-F211-EDD8-690B2AAAAB1D}"/>
              </a:ext>
            </a:extLst>
          </p:cNvPr>
          <p:cNvSpPr>
            <a:spLocks noChangeAspect="1"/>
          </p:cNvSpPr>
          <p:nvPr/>
        </p:nvSpPr>
        <p:spPr>
          <a:xfrm>
            <a:off x="5081718" y="54923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Flowchart: Connector 1023">
            <a:extLst>
              <a:ext uri="{FF2B5EF4-FFF2-40B4-BE49-F238E27FC236}">
                <a16:creationId xmlns:a16="http://schemas.microsoft.com/office/drawing/2014/main" id="{D14DEDF5-1C28-96B0-AA1B-FF0066F885FF}"/>
              </a:ext>
            </a:extLst>
          </p:cNvPr>
          <p:cNvSpPr>
            <a:spLocks noChangeAspect="1"/>
          </p:cNvSpPr>
          <p:nvPr/>
        </p:nvSpPr>
        <p:spPr>
          <a:xfrm>
            <a:off x="7058982" y="44568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lowchart: Connector 1028">
            <a:extLst>
              <a:ext uri="{FF2B5EF4-FFF2-40B4-BE49-F238E27FC236}">
                <a16:creationId xmlns:a16="http://schemas.microsoft.com/office/drawing/2014/main" id="{F65708B5-F7BB-6641-239C-F7394A00CE25}"/>
              </a:ext>
            </a:extLst>
          </p:cNvPr>
          <p:cNvSpPr>
            <a:spLocks noChangeAspect="1"/>
          </p:cNvSpPr>
          <p:nvPr/>
        </p:nvSpPr>
        <p:spPr>
          <a:xfrm>
            <a:off x="4326407" y="334791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lowchart: Connector 1036">
            <a:extLst>
              <a:ext uri="{FF2B5EF4-FFF2-40B4-BE49-F238E27FC236}">
                <a16:creationId xmlns:a16="http://schemas.microsoft.com/office/drawing/2014/main" id="{2A4D602B-331A-F1C2-571D-80FB7BAC9313}"/>
              </a:ext>
            </a:extLst>
          </p:cNvPr>
          <p:cNvSpPr>
            <a:spLocks noChangeAspect="1"/>
          </p:cNvSpPr>
          <p:nvPr/>
        </p:nvSpPr>
        <p:spPr>
          <a:xfrm>
            <a:off x="4973582" y="12337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Flowchart: Connector 1037">
            <a:extLst>
              <a:ext uri="{FF2B5EF4-FFF2-40B4-BE49-F238E27FC236}">
                <a16:creationId xmlns:a16="http://schemas.microsoft.com/office/drawing/2014/main" id="{FF893750-A706-F56A-E77F-A180F966EB9A}"/>
              </a:ext>
            </a:extLst>
          </p:cNvPr>
          <p:cNvSpPr>
            <a:spLocks noChangeAspect="1"/>
          </p:cNvSpPr>
          <p:nvPr/>
        </p:nvSpPr>
        <p:spPr>
          <a:xfrm>
            <a:off x="4860919" y="121987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Flowchart: Connector 1060">
            <a:extLst>
              <a:ext uri="{FF2B5EF4-FFF2-40B4-BE49-F238E27FC236}">
                <a16:creationId xmlns:a16="http://schemas.microsoft.com/office/drawing/2014/main" id="{61676CDA-E192-930F-1D70-55E79CE22793}"/>
              </a:ext>
            </a:extLst>
          </p:cNvPr>
          <p:cNvSpPr>
            <a:spLocks noChangeAspect="1"/>
          </p:cNvSpPr>
          <p:nvPr/>
        </p:nvSpPr>
        <p:spPr>
          <a:xfrm>
            <a:off x="6811135" y="1588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Flowchart: Connector 1091">
            <a:extLst>
              <a:ext uri="{FF2B5EF4-FFF2-40B4-BE49-F238E27FC236}">
                <a16:creationId xmlns:a16="http://schemas.microsoft.com/office/drawing/2014/main" id="{96D4CC19-6C3D-C300-9200-F95DC33E8B3F}"/>
              </a:ext>
            </a:extLst>
          </p:cNvPr>
          <p:cNvSpPr>
            <a:spLocks noChangeAspect="1"/>
          </p:cNvSpPr>
          <p:nvPr/>
        </p:nvSpPr>
        <p:spPr>
          <a:xfrm>
            <a:off x="7303057" y="42669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3" name="Flowchart: Connector 1092">
            <a:extLst>
              <a:ext uri="{FF2B5EF4-FFF2-40B4-BE49-F238E27FC236}">
                <a16:creationId xmlns:a16="http://schemas.microsoft.com/office/drawing/2014/main" id="{82EB000F-C0AA-20C1-7F05-59268A853CD0}"/>
              </a:ext>
            </a:extLst>
          </p:cNvPr>
          <p:cNvSpPr>
            <a:spLocks noChangeAspect="1"/>
          </p:cNvSpPr>
          <p:nvPr/>
        </p:nvSpPr>
        <p:spPr>
          <a:xfrm>
            <a:off x="7287816" y="43977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Flowchart: Connector 1094">
            <a:extLst>
              <a:ext uri="{FF2B5EF4-FFF2-40B4-BE49-F238E27FC236}">
                <a16:creationId xmlns:a16="http://schemas.microsoft.com/office/drawing/2014/main" id="{A3035E31-8285-FF30-1B11-B0B51C6E5C4B}"/>
              </a:ext>
            </a:extLst>
          </p:cNvPr>
          <p:cNvSpPr>
            <a:spLocks noChangeAspect="1"/>
          </p:cNvSpPr>
          <p:nvPr/>
        </p:nvSpPr>
        <p:spPr>
          <a:xfrm>
            <a:off x="7612554" y="334717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6" name="Flowchart: Connector 1095">
            <a:extLst>
              <a:ext uri="{FF2B5EF4-FFF2-40B4-BE49-F238E27FC236}">
                <a16:creationId xmlns:a16="http://schemas.microsoft.com/office/drawing/2014/main" id="{7BA65EF9-82BE-702C-162A-854141B260E9}"/>
              </a:ext>
            </a:extLst>
          </p:cNvPr>
          <p:cNvSpPr>
            <a:spLocks noChangeAspect="1"/>
          </p:cNvSpPr>
          <p:nvPr/>
        </p:nvSpPr>
        <p:spPr>
          <a:xfrm>
            <a:off x="7497390" y="32787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7" name="Flowchart: Connector 1076">
            <a:extLst>
              <a:ext uri="{FF2B5EF4-FFF2-40B4-BE49-F238E27FC236}">
                <a16:creationId xmlns:a16="http://schemas.microsoft.com/office/drawing/2014/main" id="{E5CE75DC-3E63-751E-14D9-B5D54A42D1B6}"/>
              </a:ext>
            </a:extLst>
          </p:cNvPr>
          <p:cNvSpPr>
            <a:spLocks noChangeAspect="1"/>
          </p:cNvSpPr>
          <p:nvPr/>
        </p:nvSpPr>
        <p:spPr>
          <a:xfrm>
            <a:off x="4690178" y="50227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4" name="Flowchart: Connector 1093">
            <a:extLst>
              <a:ext uri="{FF2B5EF4-FFF2-40B4-BE49-F238E27FC236}">
                <a16:creationId xmlns:a16="http://schemas.microsoft.com/office/drawing/2014/main" id="{B9309816-B12E-2EB5-E677-BBE08BED0716}"/>
              </a:ext>
            </a:extLst>
          </p:cNvPr>
          <p:cNvSpPr>
            <a:spLocks noChangeAspect="1"/>
          </p:cNvSpPr>
          <p:nvPr/>
        </p:nvSpPr>
        <p:spPr>
          <a:xfrm>
            <a:off x="5672398" y="36869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lowchart: Connector 1105">
            <a:extLst>
              <a:ext uri="{FF2B5EF4-FFF2-40B4-BE49-F238E27FC236}">
                <a16:creationId xmlns:a16="http://schemas.microsoft.com/office/drawing/2014/main" id="{22BC9A6C-1036-65E6-C902-390A394FADFC}"/>
              </a:ext>
            </a:extLst>
          </p:cNvPr>
          <p:cNvSpPr>
            <a:spLocks noChangeAspect="1"/>
          </p:cNvSpPr>
          <p:nvPr/>
        </p:nvSpPr>
        <p:spPr>
          <a:xfrm>
            <a:off x="5670614" y="3801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7" name="Flowchart: Connector 1106">
            <a:extLst>
              <a:ext uri="{FF2B5EF4-FFF2-40B4-BE49-F238E27FC236}">
                <a16:creationId xmlns:a16="http://schemas.microsoft.com/office/drawing/2014/main" id="{9141A21C-7639-AD6A-CBF0-05CBFFAB6711}"/>
              </a:ext>
            </a:extLst>
          </p:cNvPr>
          <p:cNvSpPr>
            <a:spLocks noChangeAspect="1"/>
          </p:cNvSpPr>
          <p:nvPr/>
        </p:nvSpPr>
        <p:spPr>
          <a:xfrm>
            <a:off x="5668040" y="3901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8" name="Flowchart: Connector 1107">
            <a:extLst>
              <a:ext uri="{FF2B5EF4-FFF2-40B4-BE49-F238E27FC236}">
                <a16:creationId xmlns:a16="http://schemas.microsoft.com/office/drawing/2014/main" id="{342B62B3-3E46-7A0B-E3F2-E0C920764BCC}"/>
              </a:ext>
            </a:extLst>
          </p:cNvPr>
          <p:cNvSpPr>
            <a:spLocks noChangeAspect="1"/>
          </p:cNvSpPr>
          <p:nvPr/>
        </p:nvSpPr>
        <p:spPr>
          <a:xfrm>
            <a:off x="4311700" y="374406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Flowchart: Connector 1108">
            <a:extLst>
              <a:ext uri="{FF2B5EF4-FFF2-40B4-BE49-F238E27FC236}">
                <a16:creationId xmlns:a16="http://schemas.microsoft.com/office/drawing/2014/main" id="{A3DA9836-F674-CA78-5A01-4DAE90F6246A}"/>
              </a:ext>
            </a:extLst>
          </p:cNvPr>
          <p:cNvSpPr>
            <a:spLocks noChangeAspect="1"/>
          </p:cNvSpPr>
          <p:nvPr/>
        </p:nvSpPr>
        <p:spPr>
          <a:xfrm>
            <a:off x="3911924" y="335344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7" name="Flowchart: Connector 1116">
            <a:extLst>
              <a:ext uri="{FF2B5EF4-FFF2-40B4-BE49-F238E27FC236}">
                <a16:creationId xmlns:a16="http://schemas.microsoft.com/office/drawing/2014/main" id="{BED15349-8868-0E3D-14C2-E061A9FEF1F1}"/>
              </a:ext>
            </a:extLst>
          </p:cNvPr>
          <p:cNvSpPr>
            <a:spLocks noChangeAspect="1"/>
          </p:cNvSpPr>
          <p:nvPr/>
        </p:nvSpPr>
        <p:spPr>
          <a:xfrm>
            <a:off x="4703612" y="5251640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14:cNvPr>
              <p14:cNvContentPartPr/>
              <p14:nvPr/>
            </p14:nvContentPartPr>
            <p14:xfrm>
              <a:off x="2228543" y="4786260"/>
              <a:ext cx="36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3A1E5492-CD32-CE7C-4C6D-B37E4C702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543" y="47772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38" name="Flowchart: Connector 1137">
            <a:extLst>
              <a:ext uri="{FF2B5EF4-FFF2-40B4-BE49-F238E27FC236}">
                <a16:creationId xmlns:a16="http://schemas.microsoft.com/office/drawing/2014/main" id="{F17B7851-ED9A-36D8-8662-1D19CC43B201}"/>
              </a:ext>
            </a:extLst>
          </p:cNvPr>
          <p:cNvSpPr>
            <a:spLocks noChangeAspect="1"/>
          </p:cNvSpPr>
          <p:nvPr/>
        </p:nvSpPr>
        <p:spPr>
          <a:xfrm>
            <a:off x="4828071" y="56119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Flowchart: Connector 1138">
            <a:extLst>
              <a:ext uri="{FF2B5EF4-FFF2-40B4-BE49-F238E27FC236}">
                <a16:creationId xmlns:a16="http://schemas.microsoft.com/office/drawing/2014/main" id="{DB03F5DE-9D54-83A5-4EFA-F22D272644BF}"/>
              </a:ext>
            </a:extLst>
          </p:cNvPr>
          <p:cNvSpPr>
            <a:spLocks noChangeAspect="1"/>
          </p:cNvSpPr>
          <p:nvPr/>
        </p:nvSpPr>
        <p:spPr>
          <a:xfrm>
            <a:off x="7879558" y="2995398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0" name="Flowchart: Connector 1139">
            <a:extLst>
              <a:ext uri="{FF2B5EF4-FFF2-40B4-BE49-F238E27FC236}">
                <a16:creationId xmlns:a16="http://schemas.microsoft.com/office/drawing/2014/main" id="{B8C4EB51-C4B4-87A9-6D26-B61655845EDE}"/>
              </a:ext>
            </a:extLst>
          </p:cNvPr>
          <p:cNvSpPr>
            <a:spLocks noChangeAspect="1"/>
          </p:cNvSpPr>
          <p:nvPr/>
        </p:nvSpPr>
        <p:spPr>
          <a:xfrm>
            <a:off x="6349476" y="235222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1" name="Flowchart: Connector 1140">
            <a:extLst>
              <a:ext uri="{FF2B5EF4-FFF2-40B4-BE49-F238E27FC236}">
                <a16:creationId xmlns:a16="http://schemas.microsoft.com/office/drawing/2014/main" id="{50DAF2B7-2B6B-55F5-EA83-E18468027DA3}"/>
              </a:ext>
            </a:extLst>
          </p:cNvPr>
          <p:cNvSpPr>
            <a:spLocks noChangeAspect="1"/>
          </p:cNvSpPr>
          <p:nvPr/>
        </p:nvSpPr>
        <p:spPr>
          <a:xfrm>
            <a:off x="6468710" y="23952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C645E683-879E-8AA9-3929-0DD20EFB0127}"/>
              </a:ext>
            </a:extLst>
          </p:cNvPr>
          <p:cNvSpPr txBox="1"/>
          <p:nvPr/>
        </p:nvSpPr>
        <p:spPr>
          <a:xfrm>
            <a:off x="8833607" y="1295091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Blue atoms</a:t>
            </a:r>
          </a:p>
        </p:txBody>
      </p:sp>
    </p:spTree>
    <p:extLst>
      <p:ext uri="{BB962C8B-B14F-4D97-AF65-F5344CB8AC3E}">
        <p14:creationId xmlns:p14="http://schemas.microsoft.com/office/powerpoint/2010/main" val="258300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B75321E9-474E-8C16-A3E7-79E462BC1DE5}"/>
              </a:ext>
            </a:extLst>
          </p:cNvPr>
          <p:cNvSpPr>
            <a:spLocks noChangeAspect="1"/>
          </p:cNvSpPr>
          <p:nvPr/>
        </p:nvSpPr>
        <p:spPr>
          <a:xfrm>
            <a:off x="3895861" y="15508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FD28A79-E194-1C54-E45D-46589C82184F}"/>
              </a:ext>
            </a:extLst>
          </p:cNvPr>
          <p:cNvSpPr>
            <a:spLocks noChangeAspect="1"/>
          </p:cNvSpPr>
          <p:nvPr/>
        </p:nvSpPr>
        <p:spPr>
          <a:xfrm>
            <a:off x="4019686" y="14884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1046593-2E50-2348-8B6B-0E3C1AFF6206}"/>
              </a:ext>
            </a:extLst>
          </p:cNvPr>
          <p:cNvSpPr>
            <a:spLocks noChangeAspect="1"/>
          </p:cNvSpPr>
          <p:nvPr/>
        </p:nvSpPr>
        <p:spPr>
          <a:xfrm>
            <a:off x="4019685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CCCE7749-BD91-E047-DBFE-0414AAFC5582}"/>
              </a:ext>
            </a:extLst>
          </p:cNvPr>
          <p:cNvSpPr>
            <a:spLocks noChangeAspect="1"/>
          </p:cNvSpPr>
          <p:nvPr/>
        </p:nvSpPr>
        <p:spPr>
          <a:xfrm>
            <a:off x="4019684" y="17153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BBCB8ECE-581C-8517-DB5A-AD3301B06D3D}"/>
              </a:ext>
            </a:extLst>
          </p:cNvPr>
          <p:cNvSpPr>
            <a:spLocks noChangeAspect="1"/>
          </p:cNvSpPr>
          <p:nvPr/>
        </p:nvSpPr>
        <p:spPr>
          <a:xfrm>
            <a:off x="3886470" y="16696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456123-7413-5EF3-450F-D7272CB98C55}"/>
              </a:ext>
            </a:extLst>
          </p:cNvPr>
          <p:cNvSpPr>
            <a:spLocks noChangeAspect="1"/>
          </p:cNvSpPr>
          <p:nvPr/>
        </p:nvSpPr>
        <p:spPr>
          <a:xfrm>
            <a:off x="3886470" y="17732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DF4A1F2-5722-52BB-08B4-FCCE01A7A8BF}"/>
              </a:ext>
            </a:extLst>
          </p:cNvPr>
          <p:cNvSpPr>
            <a:spLocks noChangeAspect="1"/>
          </p:cNvSpPr>
          <p:nvPr/>
        </p:nvSpPr>
        <p:spPr>
          <a:xfrm>
            <a:off x="3760398" y="14884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B749866-263C-EF57-C064-BAB7261CD192}"/>
              </a:ext>
            </a:extLst>
          </p:cNvPr>
          <p:cNvSpPr>
            <a:spLocks noChangeAspect="1"/>
          </p:cNvSpPr>
          <p:nvPr/>
        </p:nvSpPr>
        <p:spPr>
          <a:xfrm>
            <a:off x="3760398" y="16018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B4461B86-85A8-7F25-CB69-2E32DB0861D9}"/>
              </a:ext>
            </a:extLst>
          </p:cNvPr>
          <p:cNvSpPr>
            <a:spLocks noChangeAspect="1"/>
          </p:cNvSpPr>
          <p:nvPr/>
        </p:nvSpPr>
        <p:spPr>
          <a:xfrm>
            <a:off x="3760398" y="171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AEF475E0-92BD-00D6-FC85-BF9F3DCAEC0F}"/>
              </a:ext>
            </a:extLst>
          </p:cNvPr>
          <p:cNvSpPr>
            <a:spLocks noChangeAspect="1"/>
          </p:cNvSpPr>
          <p:nvPr/>
        </p:nvSpPr>
        <p:spPr>
          <a:xfrm>
            <a:off x="3760398" y="1828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id="{8E8133B8-F5C7-E0C4-1980-E8FF4894B1B1}"/>
              </a:ext>
            </a:extLst>
          </p:cNvPr>
          <p:cNvSpPr>
            <a:spLocks noChangeAspect="1"/>
          </p:cNvSpPr>
          <p:nvPr/>
        </p:nvSpPr>
        <p:spPr>
          <a:xfrm>
            <a:off x="5208699" y="11374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id="{E5D7AA29-7BC4-B613-AFFA-E9C155B5D216}"/>
              </a:ext>
            </a:extLst>
          </p:cNvPr>
          <p:cNvSpPr>
            <a:spLocks noChangeAspect="1"/>
          </p:cNvSpPr>
          <p:nvPr/>
        </p:nvSpPr>
        <p:spPr>
          <a:xfrm>
            <a:off x="5323837" y="120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id="{1CB97228-DCA5-7EF8-9ACB-D0B568654E5F}"/>
              </a:ext>
            </a:extLst>
          </p:cNvPr>
          <p:cNvSpPr>
            <a:spLocks noChangeAspect="1"/>
          </p:cNvSpPr>
          <p:nvPr/>
        </p:nvSpPr>
        <p:spPr>
          <a:xfrm>
            <a:off x="5332522" y="1302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id="{DD3E6DDD-D424-96E1-60D4-246CCA7707C9}"/>
              </a:ext>
            </a:extLst>
          </p:cNvPr>
          <p:cNvSpPr>
            <a:spLocks noChangeAspect="1"/>
          </p:cNvSpPr>
          <p:nvPr/>
        </p:nvSpPr>
        <p:spPr>
          <a:xfrm>
            <a:off x="5207902" y="1249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id="{E564F962-9B79-D686-D32C-2951AB836830}"/>
              </a:ext>
            </a:extLst>
          </p:cNvPr>
          <p:cNvSpPr>
            <a:spLocks noChangeAspect="1"/>
          </p:cNvSpPr>
          <p:nvPr/>
        </p:nvSpPr>
        <p:spPr>
          <a:xfrm>
            <a:off x="5192661" y="13654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id="{CA743D3F-B350-0BE1-64C1-5588067B2DE1}"/>
              </a:ext>
            </a:extLst>
          </p:cNvPr>
          <p:cNvSpPr>
            <a:spLocks noChangeAspect="1"/>
          </p:cNvSpPr>
          <p:nvPr/>
        </p:nvSpPr>
        <p:spPr>
          <a:xfrm>
            <a:off x="5073236" y="1188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id="{8BE6CBC4-FDB8-7604-EFD8-43CD565AA209}"/>
              </a:ext>
            </a:extLst>
          </p:cNvPr>
          <p:cNvSpPr>
            <a:spLocks noChangeAspect="1"/>
          </p:cNvSpPr>
          <p:nvPr/>
        </p:nvSpPr>
        <p:spPr>
          <a:xfrm>
            <a:off x="5077497" y="1297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F95B30A1-88A9-66D4-5F13-4E69017E1DF2}"/>
              </a:ext>
            </a:extLst>
          </p:cNvPr>
          <p:cNvSpPr>
            <a:spLocks noChangeAspect="1"/>
          </p:cNvSpPr>
          <p:nvPr/>
        </p:nvSpPr>
        <p:spPr>
          <a:xfrm>
            <a:off x="4241480" y="29104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id="{A665D19B-3952-2763-F5F5-309220D67550}"/>
              </a:ext>
            </a:extLst>
          </p:cNvPr>
          <p:cNvSpPr>
            <a:spLocks noChangeAspect="1"/>
          </p:cNvSpPr>
          <p:nvPr/>
        </p:nvSpPr>
        <p:spPr>
          <a:xfrm>
            <a:off x="4370832" y="30809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id="{C6EF8998-BD08-B6F0-E8A5-E5FE7F2DEC2F}"/>
              </a:ext>
            </a:extLst>
          </p:cNvPr>
          <p:cNvSpPr>
            <a:spLocks noChangeAspect="1"/>
          </p:cNvSpPr>
          <p:nvPr/>
        </p:nvSpPr>
        <p:spPr>
          <a:xfrm>
            <a:off x="4232089" y="30293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id="{19F126C9-B2E7-4C37-F99A-50C3057EDBE8}"/>
              </a:ext>
            </a:extLst>
          </p:cNvPr>
          <p:cNvSpPr>
            <a:spLocks noChangeAspect="1"/>
          </p:cNvSpPr>
          <p:nvPr/>
        </p:nvSpPr>
        <p:spPr>
          <a:xfrm>
            <a:off x="4232088" y="31412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CC738EAA-5916-5A9F-2482-2302A2310418}"/>
              </a:ext>
            </a:extLst>
          </p:cNvPr>
          <p:cNvSpPr>
            <a:spLocks noChangeAspect="1"/>
          </p:cNvSpPr>
          <p:nvPr/>
        </p:nvSpPr>
        <p:spPr>
          <a:xfrm>
            <a:off x="4106017" y="29615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id="{E4202499-4A4A-3204-CEEA-FB409CA9D376}"/>
              </a:ext>
            </a:extLst>
          </p:cNvPr>
          <p:cNvSpPr>
            <a:spLocks noChangeAspect="1"/>
          </p:cNvSpPr>
          <p:nvPr/>
        </p:nvSpPr>
        <p:spPr>
          <a:xfrm>
            <a:off x="4106017" y="30750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id="{F9211252-715C-21F9-3561-079A1EB58F31}"/>
              </a:ext>
            </a:extLst>
          </p:cNvPr>
          <p:cNvSpPr>
            <a:spLocks noChangeAspect="1"/>
          </p:cNvSpPr>
          <p:nvPr/>
        </p:nvSpPr>
        <p:spPr>
          <a:xfrm>
            <a:off x="3873001" y="20447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C8CC5751-0D25-3A1B-4F6F-5D83F2148892}"/>
              </a:ext>
            </a:extLst>
          </p:cNvPr>
          <p:cNvSpPr>
            <a:spLocks noChangeAspect="1"/>
          </p:cNvSpPr>
          <p:nvPr/>
        </p:nvSpPr>
        <p:spPr>
          <a:xfrm>
            <a:off x="3996824" y="21045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B36BEA0E-023E-CC3A-02A2-D3376E5210A1}"/>
              </a:ext>
            </a:extLst>
          </p:cNvPr>
          <p:cNvSpPr>
            <a:spLocks noChangeAspect="1"/>
          </p:cNvSpPr>
          <p:nvPr/>
        </p:nvSpPr>
        <p:spPr>
          <a:xfrm>
            <a:off x="3996824" y="22186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id="{A026E148-5456-6BD0-E187-A0766930DB3B}"/>
              </a:ext>
            </a:extLst>
          </p:cNvPr>
          <p:cNvSpPr>
            <a:spLocks noChangeAspect="1"/>
          </p:cNvSpPr>
          <p:nvPr/>
        </p:nvSpPr>
        <p:spPr>
          <a:xfrm>
            <a:off x="3863610" y="21635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CDA2F8B7-17B1-6501-D3C4-0B8C671DAFAC}"/>
              </a:ext>
            </a:extLst>
          </p:cNvPr>
          <p:cNvSpPr>
            <a:spLocks noChangeAspect="1"/>
          </p:cNvSpPr>
          <p:nvPr/>
        </p:nvSpPr>
        <p:spPr>
          <a:xfrm>
            <a:off x="3737538" y="20958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C023F679-E3B9-86FF-9AE8-13E92AF0A19C}"/>
              </a:ext>
            </a:extLst>
          </p:cNvPr>
          <p:cNvSpPr>
            <a:spLocks noChangeAspect="1"/>
          </p:cNvSpPr>
          <p:nvPr/>
        </p:nvSpPr>
        <p:spPr>
          <a:xfrm>
            <a:off x="4546990" y="21250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21A175F8-5390-2972-2A9A-39A266023CBD}"/>
              </a:ext>
            </a:extLst>
          </p:cNvPr>
          <p:cNvSpPr>
            <a:spLocks noChangeAspect="1"/>
          </p:cNvSpPr>
          <p:nvPr/>
        </p:nvSpPr>
        <p:spPr>
          <a:xfrm>
            <a:off x="4422471" y="2058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1A4788C1-87A8-07F8-8A27-E8B459DE90F8}"/>
              </a:ext>
            </a:extLst>
          </p:cNvPr>
          <p:cNvSpPr>
            <a:spLocks noChangeAspect="1"/>
          </p:cNvSpPr>
          <p:nvPr/>
        </p:nvSpPr>
        <p:spPr>
          <a:xfrm>
            <a:off x="4422470" y="21707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C62DEC0E-1BC3-B34A-A39C-46A3BDB4B54A}"/>
              </a:ext>
            </a:extLst>
          </p:cNvPr>
          <p:cNvSpPr>
            <a:spLocks noChangeAspect="1"/>
          </p:cNvSpPr>
          <p:nvPr/>
        </p:nvSpPr>
        <p:spPr>
          <a:xfrm>
            <a:off x="4296399" y="1991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id="{50B39093-8CD4-012D-99F6-F2060D54E45C}"/>
              </a:ext>
            </a:extLst>
          </p:cNvPr>
          <p:cNvSpPr>
            <a:spLocks noChangeAspect="1"/>
          </p:cNvSpPr>
          <p:nvPr/>
        </p:nvSpPr>
        <p:spPr>
          <a:xfrm>
            <a:off x="4296399" y="2104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id="{15290FC0-B337-F38F-4A66-5876F428F47E}"/>
              </a:ext>
            </a:extLst>
          </p:cNvPr>
          <p:cNvSpPr>
            <a:spLocks noChangeAspect="1"/>
          </p:cNvSpPr>
          <p:nvPr/>
        </p:nvSpPr>
        <p:spPr>
          <a:xfrm>
            <a:off x="4106017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F80C4361-4D9D-7C22-8CF1-B0A6D804ACD1}"/>
              </a:ext>
            </a:extLst>
          </p:cNvPr>
          <p:cNvSpPr>
            <a:spLocks noChangeAspect="1"/>
          </p:cNvSpPr>
          <p:nvPr/>
        </p:nvSpPr>
        <p:spPr>
          <a:xfrm>
            <a:off x="4092121" y="28613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id="{04C10ABC-16E1-00EE-B561-6B62AEC9124A}"/>
              </a:ext>
            </a:extLst>
          </p:cNvPr>
          <p:cNvSpPr>
            <a:spLocks noChangeAspect="1"/>
          </p:cNvSpPr>
          <p:nvPr/>
        </p:nvSpPr>
        <p:spPr>
          <a:xfrm>
            <a:off x="4501271" y="30293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FDDD3E20-07DB-06CE-479E-3C09DADA3929}"/>
              </a:ext>
            </a:extLst>
          </p:cNvPr>
          <p:cNvSpPr>
            <a:spLocks noChangeAspect="1"/>
          </p:cNvSpPr>
          <p:nvPr/>
        </p:nvSpPr>
        <p:spPr>
          <a:xfrm>
            <a:off x="4629375" y="29836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id="{C133B938-0A80-EBDC-4A78-C2E2DC9F6B12}"/>
              </a:ext>
            </a:extLst>
          </p:cNvPr>
          <p:cNvSpPr>
            <a:spLocks noChangeAspect="1"/>
          </p:cNvSpPr>
          <p:nvPr/>
        </p:nvSpPr>
        <p:spPr>
          <a:xfrm>
            <a:off x="4629375" y="3095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id="{C1F6E269-CEF0-9CD2-3756-9FB4C8EDD0A1}"/>
              </a:ext>
            </a:extLst>
          </p:cNvPr>
          <p:cNvSpPr>
            <a:spLocks noChangeAspect="1"/>
          </p:cNvSpPr>
          <p:nvPr/>
        </p:nvSpPr>
        <p:spPr>
          <a:xfrm>
            <a:off x="4500654" y="31543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id="{C0FE1BC5-FBD8-A3D9-2863-74862446A5F3}"/>
              </a:ext>
            </a:extLst>
          </p:cNvPr>
          <p:cNvSpPr>
            <a:spLocks noChangeAspect="1"/>
          </p:cNvSpPr>
          <p:nvPr/>
        </p:nvSpPr>
        <p:spPr>
          <a:xfrm>
            <a:off x="4376751" y="3200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5" name="Flowchart: Connector 454">
            <a:extLst>
              <a:ext uri="{FF2B5EF4-FFF2-40B4-BE49-F238E27FC236}">
                <a16:creationId xmlns:a16="http://schemas.microsoft.com/office/drawing/2014/main" id="{5F525489-0FC2-FBBF-B921-A78FD7B3FA51}"/>
              </a:ext>
            </a:extLst>
          </p:cNvPr>
          <p:cNvSpPr>
            <a:spLocks noChangeAspect="1"/>
          </p:cNvSpPr>
          <p:nvPr/>
        </p:nvSpPr>
        <p:spPr>
          <a:xfrm>
            <a:off x="5224485" y="28419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lowchart: Connector 455">
            <a:extLst>
              <a:ext uri="{FF2B5EF4-FFF2-40B4-BE49-F238E27FC236}">
                <a16:creationId xmlns:a16="http://schemas.microsoft.com/office/drawing/2014/main" id="{021DBD60-0EC0-8FAB-F8DD-3D589BC748B6}"/>
              </a:ext>
            </a:extLst>
          </p:cNvPr>
          <p:cNvSpPr>
            <a:spLocks noChangeAspect="1"/>
          </p:cNvSpPr>
          <p:nvPr/>
        </p:nvSpPr>
        <p:spPr>
          <a:xfrm>
            <a:off x="5348309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lowchart: Connector 456">
            <a:extLst>
              <a:ext uri="{FF2B5EF4-FFF2-40B4-BE49-F238E27FC236}">
                <a16:creationId xmlns:a16="http://schemas.microsoft.com/office/drawing/2014/main" id="{1F46EB3B-944C-4830-A86F-E98E62B5A7D3}"/>
              </a:ext>
            </a:extLst>
          </p:cNvPr>
          <p:cNvSpPr>
            <a:spLocks noChangeAspect="1"/>
          </p:cNvSpPr>
          <p:nvPr/>
        </p:nvSpPr>
        <p:spPr>
          <a:xfrm>
            <a:off x="5348308" y="30100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Flowchart: Connector 457">
            <a:extLst>
              <a:ext uri="{FF2B5EF4-FFF2-40B4-BE49-F238E27FC236}">
                <a16:creationId xmlns:a16="http://schemas.microsoft.com/office/drawing/2014/main" id="{7A92E5E6-A90B-DDD1-6B7C-4CD3C216F509}"/>
              </a:ext>
            </a:extLst>
          </p:cNvPr>
          <p:cNvSpPr>
            <a:spLocks noChangeAspect="1"/>
          </p:cNvSpPr>
          <p:nvPr/>
        </p:nvSpPr>
        <p:spPr>
          <a:xfrm>
            <a:off x="5215094" y="2960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36B3827C-3CFB-5548-BC19-C195BEC9A825}"/>
              </a:ext>
            </a:extLst>
          </p:cNvPr>
          <p:cNvSpPr>
            <a:spLocks noChangeAspect="1"/>
          </p:cNvSpPr>
          <p:nvPr/>
        </p:nvSpPr>
        <p:spPr>
          <a:xfrm>
            <a:off x="5215093" y="30725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0" name="Flowchart: Connector 459">
            <a:extLst>
              <a:ext uri="{FF2B5EF4-FFF2-40B4-BE49-F238E27FC236}">
                <a16:creationId xmlns:a16="http://schemas.microsoft.com/office/drawing/2014/main" id="{F5209099-7085-79AA-88BB-7584D9F555DC}"/>
              </a:ext>
            </a:extLst>
          </p:cNvPr>
          <p:cNvSpPr>
            <a:spLocks noChangeAspect="1"/>
          </p:cNvSpPr>
          <p:nvPr/>
        </p:nvSpPr>
        <p:spPr>
          <a:xfrm>
            <a:off x="5089022" y="2893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1" name="Flowchart: Connector 460">
            <a:extLst>
              <a:ext uri="{FF2B5EF4-FFF2-40B4-BE49-F238E27FC236}">
                <a16:creationId xmlns:a16="http://schemas.microsoft.com/office/drawing/2014/main" id="{9CE9F4A5-BFA5-41F0-42B5-E342D883B313}"/>
              </a:ext>
            </a:extLst>
          </p:cNvPr>
          <p:cNvSpPr>
            <a:spLocks noChangeAspect="1"/>
          </p:cNvSpPr>
          <p:nvPr/>
        </p:nvSpPr>
        <p:spPr>
          <a:xfrm>
            <a:off x="5078336" y="3006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2" name="Flowchart: Connector 461">
            <a:extLst>
              <a:ext uri="{FF2B5EF4-FFF2-40B4-BE49-F238E27FC236}">
                <a16:creationId xmlns:a16="http://schemas.microsoft.com/office/drawing/2014/main" id="{25437ABE-1C08-7D63-3613-A94693F6A62F}"/>
              </a:ext>
            </a:extLst>
          </p:cNvPr>
          <p:cNvSpPr>
            <a:spLocks noChangeAspect="1"/>
          </p:cNvSpPr>
          <p:nvPr/>
        </p:nvSpPr>
        <p:spPr>
          <a:xfrm>
            <a:off x="3905552" y="34802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lowchart: Connector 462">
            <a:extLst>
              <a:ext uri="{FF2B5EF4-FFF2-40B4-BE49-F238E27FC236}">
                <a16:creationId xmlns:a16="http://schemas.microsoft.com/office/drawing/2014/main" id="{E7F87ACB-F0BD-4636-F2F5-E63619C15CF3}"/>
              </a:ext>
            </a:extLst>
          </p:cNvPr>
          <p:cNvSpPr>
            <a:spLocks noChangeAspect="1"/>
          </p:cNvSpPr>
          <p:nvPr/>
        </p:nvSpPr>
        <p:spPr>
          <a:xfrm>
            <a:off x="4043605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lowchart: Connector 463">
            <a:extLst>
              <a:ext uri="{FF2B5EF4-FFF2-40B4-BE49-F238E27FC236}">
                <a16:creationId xmlns:a16="http://schemas.microsoft.com/office/drawing/2014/main" id="{66A88513-6763-7100-B410-CE5CDB28B98E}"/>
              </a:ext>
            </a:extLst>
          </p:cNvPr>
          <p:cNvSpPr>
            <a:spLocks noChangeAspect="1"/>
          </p:cNvSpPr>
          <p:nvPr/>
        </p:nvSpPr>
        <p:spPr>
          <a:xfrm>
            <a:off x="4043604" y="36537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5" name="Flowchart: Connector 464">
            <a:extLst>
              <a:ext uri="{FF2B5EF4-FFF2-40B4-BE49-F238E27FC236}">
                <a16:creationId xmlns:a16="http://schemas.microsoft.com/office/drawing/2014/main" id="{ADFF2B73-C193-E56B-8B3E-09B4B9CCEBC9}"/>
              </a:ext>
            </a:extLst>
          </p:cNvPr>
          <p:cNvSpPr>
            <a:spLocks noChangeAspect="1"/>
          </p:cNvSpPr>
          <p:nvPr/>
        </p:nvSpPr>
        <p:spPr>
          <a:xfrm>
            <a:off x="3918720" y="3593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Flowchart: Connector 465">
            <a:extLst>
              <a:ext uri="{FF2B5EF4-FFF2-40B4-BE49-F238E27FC236}">
                <a16:creationId xmlns:a16="http://schemas.microsoft.com/office/drawing/2014/main" id="{BE7615A8-199B-EE67-7C6C-584C2457B052}"/>
              </a:ext>
            </a:extLst>
          </p:cNvPr>
          <p:cNvSpPr>
            <a:spLocks noChangeAspect="1"/>
          </p:cNvSpPr>
          <p:nvPr/>
        </p:nvSpPr>
        <p:spPr>
          <a:xfrm>
            <a:off x="3910389" y="37199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7" name="Flowchart: Connector 466">
            <a:extLst>
              <a:ext uri="{FF2B5EF4-FFF2-40B4-BE49-F238E27FC236}">
                <a16:creationId xmlns:a16="http://schemas.microsoft.com/office/drawing/2014/main" id="{FBC1E69F-90DA-B779-9034-90B664CD6CA5}"/>
              </a:ext>
            </a:extLst>
          </p:cNvPr>
          <p:cNvSpPr>
            <a:spLocks noChangeAspect="1"/>
          </p:cNvSpPr>
          <p:nvPr/>
        </p:nvSpPr>
        <p:spPr>
          <a:xfrm>
            <a:off x="3784318" y="35403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Flowchart: Connector 467">
            <a:extLst>
              <a:ext uri="{FF2B5EF4-FFF2-40B4-BE49-F238E27FC236}">
                <a16:creationId xmlns:a16="http://schemas.microsoft.com/office/drawing/2014/main" id="{245924BD-F7AA-CA26-E5FC-42218AE3B1EF}"/>
              </a:ext>
            </a:extLst>
          </p:cNvPr>
          <p:cNvSpPr>
            <a:spLocks noChangeAspect="1"/>
          </p:cNvSpPr>
          <p:nvPr/>
        </p:nvSpPr>
        <p:spPr>
          <a:xfrm>
            <a:off x="3784318" y="36537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Flowchart: Connector 468">
            <a:extLst>
              <a:ext uri="{FF2B5EF4-FFF2-40B4-BE49-F238E27FC236}">
                <a16:creationId xmlns:a16="http://schemas.microsoft.com/office/drawing/2014/main" id="{A11112DA-B837-CC86-F66B-91D234D377EF}"/>
              </a:ext>
            </a:extLst>
          </p:cNvPr>
          <p:cNvSpPr>
            <a:spLocks noChangeAspect="1"/>
          </p:cNvSpPr>
          <p:nvPr/>
        </p:nvSpPr>
        <p:spPr>
          <a:xfrm>
            <a:off x="4439413" y="34209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lowchart: Connector 471">
            <a:extLst>
              <a:ext uri="{FF2B5EF4-FFF2-40B4-BE49-F238E27FC236}">
                <a16:creationId xmlns:a16="http://schemas.microsoft.com/office/drawing/2014/main" id="{C29E34BA-65AA-9887-AF6E-F7C36A9D39D3}"/>
              </a:ext>
            </a:extLst>
          </p:cNvPr>
          <p:cNvSpPr>
            <a:spLocks noChangeAspect="1"/>
          </p:cNvSpPr>
          <p:nvPr/>
        </p:nvSpPr>
        <p:spPr>
          <a:xfrm>
            <a:off x="4439413" y="3547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Flowchart: Connector 472">
            <a:extLst>
              <a:ext uri="{FF2B5EF4-FFF2-40B4-BE49-F238E27FC236}">
                <a16:creationId xmlns:a16="http://schemas.microsoft.com/office/drawing/2014/main" id="{E2AE0448-806B-8190-0AEB-07395B37A8F8}"/>
              </a:ext>
            </a:extLst>
          </p:cNvPr>
          <p:cNvSpPr>
            <a:spLocks noChangeAspect="1"/>
          </p:cNvSpPr>
          <p:nvPr/>
        </p:nvSpPr>
        <p:spPr>
          <a:xfrm>
            <a:off x="4425136" y="36640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Flowchart: Connector 473">
            <a:extLst>
              <a:ext uri="{FF2B5EF4-FFF2-40B4-BE49-F238E27FC236}">
                <a16:creationId xmlns:a16="http://schemas.microsoft.com/office/drawing/2014/main" id="{7ED41924-4153-6811-F02F-3F69BE23E95A}"/>
              </a:ext>
            </a:extLst>
          </p:cNvPr>
          <p:cNvSpPr>
            <a:spLocks noChangeAspect="1"/>
          </p:cNvSpPr>
          <p:nvPr/>
        </p:nvSpPr>
        <p:spPr>
          <a:xfrm>
            <a:off x="4299065" y="348958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5" name="Flowchart: Connector 474">
            <a:extLst>
              <a:ext uri="{FF2B5EF4-FFF2-40B4-BE49-F238E27FC236}">
                <a16:creationId xmlns:a16="http://schemas.microsoft.com/office/drawing/2014/main" id="{E9CB0299-8F3B-03DB-86BB-2C8671D5CB45}"/>
              </a:ext>
            </a:extLst>
          </p:cNvPr>
          <p:cNvSpPr>
            <a:spLocks noChangeAspect="1"/>
          </p:cNvSpPr>
          <p:nvPr/>
        </p:nvSpPr>
        <p:spPr>
          <a:xfrm>
            <a:off x="4298636" y="36036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5" name="Flowchart: Connector 484">
            <a:extLst>
              <a:ext uri="{FF2B5EF4-FFF2-40B4-BE49-F238E27FC236}">
                <a16:creationId xmlns:a16="http://schemas.microsoft.com/office/drawing/2014/main" id="{0E96777E-216C-3ED9-77A3-F46FDF06A437}"/>
              </a:ext>
            </a:extLst>
          </p:cNvPr>
          <p:cNvSpPr>
            <a:spLocks noChangeAspect="1"/>
          </p:cNvSpPr>
          <p:nvPr/>
        </p:nvSpPr>
        <p:spPr>
          <a:xfrm>
            <a:off x="3855742" y="31975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6" name="Flowchart: Connector 485">
            <a:extLst>
              <a:ext uri="{FF2B5EF4-FFF2-40B4-BE49-F238E27FC236}">
                <a16:creationId xmlns:a16="http://schemas.microsoft.com/office/drawing/2014/main" id="{5BD423A0-FCCD-FEEE-A0DE-AFA1E38A9A4A}"/>
              </a:ext>
            </a:extLst>
          </p:cNvPr>
          <p:cNvSpPr>
            <a:spLocks noChangeAspect="1"/>
          </p:cNvSpPr>
          <p:nvPr/>
        </p:nvSpPr>
        <p:spPr>
          <a:xfrm>
            <a:off x="3722527" y="31441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7" name="Flowchart: Connector 486">
            <a:extLst>
              <a:ext uri="{FF2B5EF4-FFF2-40B4-BE49-F238E27FC236}">
                <a16:creationId xmlns:a16="http://schemas.microsoft.com/office/drawing/2014/main" id="{400678F2-26EA-560C-F39C-F0058B5BCE8F}"/>
              </a:ext>
            </a:extLst>
          </p:cNvPr>
          <p:cNvSpPr>
            <a:spLocks noChangeAspect="1"/>
          </p:cNvSpPr>
          <p:nvPr/>
        </p:nvSpPr>
        <p:spPr>
          <a:xfrm>
            <a:off x="3713055" y="32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9" name="Flowchart: Connector 488">
            <a:extLst>
              <a:ext uri="{FF2B5EF4-FFF2-40B4-BE49-F238E27FC236}">
                <a16:creationId xmlns:a16="http://schemas.microsoft.com/office/drawing/2014/main" id="{829792FC-3BAD-1403-0217-670C3D76DCF5}"/>
              </a:ext>
            </a:extLst>
          </p:cNvPr>
          <p:cNvSpPr>
            <a:spLocks noChangeAspect="1"/>
          </p:cNvSpPr>
          <p:nvPr/>
        </p:nvSpPr>
        <p:spPr>
          <a:xfrm>
            <a:off x="3585008" y="32060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8" name="Flowchart: Connector 497">
            <a:extLst>
              <a:ext uri="{FF2B5EF4-FFF2-40B4-BE49-F238E27FC236}">
                <a16:creationId xmlns:a16="http://schemas.microsoft.com/office/drawing/2014/main" id="{51F535C9-14C8-26F6-35BF-ADA7C50FAD5F}"/>
              </a:ext>
            </a:extLst>
          </p:cNvPr>
          <p:cNvSpPr>
            <a:spLocks noChangeAspect="1"/>
          </p:cNvSpPr>
          <p:nvPr/>
        </p:nvSpPr>
        <p:spPr>
          <a:xfrm>
            <a:off x="5070442" y="25571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lowchart: Connector 498">
            <a:extLst>
              <a:ext uri="{FF2B5EF4-FFF2-40B4-BE49-F238E27FC236}">
                <a16:creationId xmlns:a16="http://schemas.microsoft.com/office/drawing/2014/main" id="{905D8F9B-864E-0DC8-3235-A2A11B9C99D3}"/>
              </a:ext>
            </a:extLst>
          </p:cNvPr>
          <p:cNvSpPr>
            <a:spLocks noChangeAspect="1"/>
          </p:cNvSpPr>
          <p:nvPr/>
        </p:nvSpPr>
        <p:spPr>
          <a:xfrm>
            <a:off x="5070441" y="26706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0" name="Flowchart: Connector 499">
            <a:extLst>
              <a:ext uri="{FF2B5EF4-FFF2-40B4-BE49-F238E27FC236}">
                <a16:creationId xmlns:a16="http://schemas.microsoft.com/office/drawing/2014/main" id="{83E420C7-9150-BC71-1409-32582DCE8CAA}"/>
              </a:ext>
            </a:extLst>
          </p:cNvPr>
          <p:cNvSpPr>
            <a:spLocks noChangeAspect="1"/>
          </p:cNvSpPr>
          <p:nvPr/>
        </p:nvSpPr>
        <p:spPr>
          <a:xfrm>
            <a:off x="4946617" y="2621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1" name="Flowchart: Connector 500">
            <a:extLst>
              <a:ext uri="{FF2B5EF4-FFF2-40B4-BE49-F238E27FC236}">
                <a16:creationId xmlns:a16="http://schemas.microsoft.com/office/drawing/2014/main" id="{E2ADF4BE-F1F5-F4C3-68FE-E464C868A912}"/>
              </a:ext>
            </a:extLst>
          </p:cNvPr>
          <p:cNvSpPr>
            <a:spLocks noChangeAspect="1"/>
          </p:cNvSpPr>
          <p:nvPr/>
        </p:nvSpPr>
        <p:spPr>
          <a:xfrm>
            <a:off x="4937226" y="27368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2" name="Flowchart: Connector 501">
            <a:extLst>
              <a:ext uri="{FF2B5EF4-FFF2-40B4-BE49-F238E27FC236}">
                <a16:creationId xmlns:a16="http://schemas.microsoft.com/office/drawing/2014/main" id="{41053E95-B24C-297E-F91E-B7E7A4DBE1B5}"/>
              </a:ext>
            </a:extLst>
          </p:cNvPr>
          <p:cNvSpPr>
            <a:spLocks noChangeAspect="1"/>
          </p:cNvSpPr>
          <p:nvPr/>
        </p:nvSpPr>
        <p:spPr>
          <a:xfrm>
            <a:off x="4799983" y="256252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3" name="Flowchart: Connector 502">
            <a:extLst>
              <a:ext uri="{FF2B5EF4-FFF2-40B4-BE49-F238E27FC236}">
                <a16:creationId xmlns:a16="http://schemas.microsoft.com/office/drawing/2014/main" id="{DCD78B23-B62B-DDFE-6300-CE5AC4E7B556}"/>
              </a:ext>
            </a:extLst>
          </p:cNvPr>
          <p:cNvSpPr>
            <a:spLocks noChangeAspect="1"/>
          </p:cNvSpPr>
          <p:nvPr/>
        </p:nvSpPr>
        <p:spPr>
          <a:xfrm>
            <a:off x="4793735" y="2667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Flowchart: Connector 517">
            <a:extLst>
              <a:ext uri="{FF2B5EF4-FFF2-40B4-BE49-F238E27FC236}">
                <a16:creationId xmlns:a16="http://schemas.microsoft.com/office/drawing/2014/main" id="{1A4B5E6B-E015-63CA-89DD-0376FFB3C759}"/>
              </a:ext>
            </a:extLst>
          </p:cNvPr>
          <p:cNvSpPr>
            <a:spLocks noChangeAspect="1"/>
          </p:cNvSpPr>
          <p:nvPr/>
        </p:nvSpPr>
        <p:spPr>
          <a:xfrm>
            <a:off x="4720756" y="1165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lowchart: Connector 520">
            <a:extLst>
              <a:ext uri="{FF2B5EF4-FFF2-40B4-BE49-F238E27FC236}">
                <a16:creationId xmlns:a16="http://schemas.microsoft.com/office/drawing/2014/main" id="{DA5E3ADA-96A4-1364-82DE-0E761BD63659}"/>
              </a:ext>
            </a:extLst>
          </p:cNvPr>
          <p:cNvSpPr>
            <a:spLocks noChangeAspect="1"/>
          </p:cNvSpPr>
          <p:nvPr/>
        </p:nvSpPr>
        <p:spPr>
          <a:xfrm>
            <a:off x="4736548" y="127414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3" name="Flowchart: Connector 522">
            <a:extLst>
              <a:ext uri="{FF2B5EF4-FFF2-40B4-BE49-F238E27FC236}">
                <a16:creationId xmlns:a16="http://schemas.microsoft.com/office/drawing/2014/main" id="{2CBB6856-D3CD-9011-0405-857E8F700B68}"/>
              </a:ext>
            </a:extLst>
          </p:cNvPr>
          <p:cNvSpPr>
            <a:spLocks noChangeAspect="1"/>
          </p:cNvSpPr>
          <p:nvPr/>
        </p:nvSpPr>
        <p:spPr>
          <a:xfrm>
            <a:off x="4592709" y="12208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4" name="Flowchart: Connector 523">
            <a:extLst>
              <a:ext uri="{FF2B5EF4-FFF2-40B4-BE49-F238E27FC236}">
                <a16:creationId xmlns:a16="http://schemas.microsoft.com/office/drawing/2014/main" id="{94CBE091-4375-0BC0-228C-17F494CE9DAA}"/>
              </a:ext>
            </a:extLst>
          </p:cNvPr>
          <p:cNvSpPr>
            <a:spLocks noChangeAspect="1"/>
          </p:cNvSpPr>
          <p:nvPr/>
        </p:nvSpPr>
        <p:spPr>
          <a:xfrm>
            <a:off x="4614737" y="132443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6" name="Flowchart: Connector 525">
            <a:extLst>
              <a:ext uri="{FF2B5EF4-FFF2-40B4-BE49-F238E27FC236}">
                <a16:creationId xmlns:a16="http://schemas.microsoft.com/office/drawing/2014/main" id="{BE0E279E-6A6B-DE58-B447-5AC3F7983C65}"/>
              </a:ext>
            </a:extLst>
          </p:cNvPr>
          <p:cNvSpPr>
            <a:spLocks noChangeAspect="1"/>
          </p:cNvSpPr>
          <p:nvPr/>
        </p:nvSpPr>
        <p:spPr>
          <a:xfrm>
            <a:off x="4793715" y="1843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7" name="Flowchart: Connector 526">
            <a:extLst>
              <a:ext uri="{FF2B5EF4-FFF2-40B4-BE49-F238E27FC236}">
                <a16:creationId xmlns:a16="http://schemas.microsoft.com/office/drawing/2014/main" id="{F18054F8-AE9F-A23E-4AAF-C894768E4E26}"/>
              </a:ext>
            </a:extLst>
          </p:cNvPr>
          <p:cNvSpPr>
            <a:spLocks noChangeAspect="1"/>
          </p:cNvSpPr>
          <p:nvPr/>
        </p:nvSpPr>
        <p:spPr>
          <a:xfrm>
            <a:off x="4777859" y="19687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Flowchart: Connector 527">
            <a:extLst>
              <a:ext uri="{FF2B5EF4-FFF2-40B4-BE49-F238E27FC236}">
                <a16:creationId xmlns:a16="http://schemas.microsoft.com/office/drawing/2014/main" id="{93F5FBA0-339B-2E7E-1554-49F1EAA235AB}"/>
              </a:ext>
            </a:extLst>
          </p:cNvPr>
          <p:cNvSpPr>
            <a:spLocks noChangeAspect="1"/>
          </p:cNvSpPr>
          <p:nvPr/>
        </p:nvSpPr>
        <p:spPr>
          <a:xfrm>
            <a:off x="4661847" y="17867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Flowchart: Connector 528">
            <a:extLst>
              <a:ext uri="{FF2B5EF4-FFF2-40B4-BE49-F238E27FC236}">
                <a16:creationId xmlns:a16="http://schemas.microsoft.com/office/drawing/2014/main" id="{C2913BE9-816C-FB09-F5F0-FA8F3A804BF8}"/>
              </a:ext>
            </a:extLst>
          </p:cNvPr>
          <p:cNvSpPr>
            <a:spLocks noChangeAspect="1"/>
          </p:cNvSpPr>
          <p:nvPr/>
        </p:nvSpPr>
        <p:spPr>
          <a:xfrm>
            <a:off x="4655460" y="19025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0" name="Flowchart: Connector 529">
            <a:extLst>
              <a:ext uri="{FF2B5EF4-FFF2-40B4-BE49-F238E27FC236}">
                <a16:creationId xmlns:a16="http://schemas.microsoft.com/office/drawing/2014/main" id="{D8E5E83D-42C9-5714-42BC-0B0973491102}"/>
              </a:ext>
            </a:extLst>
          </p:cNvPr>
          <p:cNvSpPr>
            <a:spLocks noChangeAspect="1"/>
          </p:cNvSpPr>
          <p:nvPr/>
        </p:nvSpPr>
        <p:spPr>
          <a:xfrm>
            <a:off x="4523461" y="14850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1" name="Flowchart: Connector 530">
            <a:extLst>
              <a:ext uri="{FF2B5EF4-FFF2-40B4-BE49-F238E27FC236}">
                <a16:creationId xmlns:a16="http://schemas.microsoft.com/office/drawing/2014/main" id="{7739209A-DA9A-DC7F-0D37-F8198081880D}"/>
              </a:ext>
            </a:extLst>
          </p:cNvPr>
          <p:cNvSpPr>
            <a:spLocks noChangeAspect="1"/>
          </p:cNvSpPr>
          <p:nvPr/>
        </p:nvSpPr>
        <p:spPr>
          <a:xfrm>
            <a:off x="4397390" y="14188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" name="Flowchart: Connector 531">
            <a:extLst>
              <a:ext uri="{FF2B5EF4-FFF2-40B4-BE49-F238E27FC236}">
                <a16:creationId xmlns:a16="http://schemas.microsoft.com/office/drawing/2014/main" id="{C56E6B57-8EC9-3522-3F74-071A83FE64EC}"/>
              </a:ext>
            </a:extLst>
          </p:cNvPr>
          <p:cNvSpPr>
            <a:spLocks noChangeAspect="1"/>
          </p:cNvSpPr>
          <p:nvPr/>
        </p:nvSpPr>
        <p:spPr>
          <a:xfrm>
            <a:off x="4397390" y="15323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3" name="Flowchart: Connector 532">
            <a:extLst>
              <a:ext uri="{FF2B5EF4-FFF2-40B4-BE49-F238E27FC236}">
                <a16:creationId xmlns:a16="http://schemas.microsoft.com/office/drawing/2014/main" id="{FDA0742F-96FB-A888-AEDF-9BA6DD1CCCDC}"/>
              </a:ext>
            </a:extLst>
          </p:cNvPr>
          <p:cNvSpPr>
            <a:spLocks noChangeAspect="1"/>
          </p:cNvSpPr>
          <p:nvPr/>
        </p:nvSpPr>
        <p:spPr>
          <a:xfrm>
            <a:off x="4114980" y="12064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4" name="Flowchart: Connector 533">
            <a:extLst>
              <a:ext uri="{FF2B5EF4-FFF2-40B4-BE49-F238E27FC236}">
                <a16:creationId xmlns:a16="http://schemas.microsoft.com/office/drawing/2014/main" id="{D22CB0C3-A1D8-31B9-D4A2-695809A499F8}"/>
              </a:ext>
            </a:extLst>
          </p:cNvPr>
          <p:cNvSpPr>
            <a:spLocks noChangeAspect="1"/>
          </p:cNvSpPr>
          <p:nvPr/>
        </p:nvSpPr>
        <p:spPr>
          <a:xfrm>
            <a:off x="3974793" y="11444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Flowchart: Connector 534">
            <a:extLst>
              <a:ext uri="{FF2B5EF4-FFF2-40B4-BE49-F238E27FC236}">
                <a16:creationId xmlns:a16="http://schemas.microsoft.com/office/drawing/2014/main" id="{B7B6B3C1-BBAF-C2AB-48A2-F1D4B6B77FFC}"/>
              </a:ext>
            </a:extLst>
          </p:cNvPr>
          <p:cNvSpPr>
            <a:spLocks noChangeAspect="1"/>
          </p:cNvSpPr>
          <p:nvPr/>
        </p:nvSpPr>
        <p:spPr>
          <a:xfrm>
            <a:off x="3971171" y="12576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Flowchart: Connector 535">
            <a:extLst>
              <a:ext uri="{FF2B5EF4-FFF2-40B4-BE49-F238E27FC236}">
                <a16:creationId xmlns:a16="http://schemas.microsoft.com/office/drawing/2014/main" id="{5127413A-41DB-46B2-F6D5-7DED59A43264}"/>
              </a:ext>
            </a:extLst>
          </p:cNvPr>
          <p:cNvSpPr>
            <a:spLocks noChangeAspect="1"/>
          </p:cNvSpPr>
          <p:nvPr/>
        </p:nvSpPr>
        <p:spPr>
          <a:xfrm>
            <a:off x="3840303" y="11979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Flowchart: Connector 536">
            <a:extLst>
              <a:ext uri="{FF2B5EF4-FFF2-40B4-BE49-F238E27FC236}">
                <a16:creationId xmlns:a16="http://schemas.microsoft.com/office/drawing/2014/main" id="{3E9210E6-8D5A-1DAC-C41C-5D106538C484}"/>
              </a:ext>
            </a:extLst>
          </p:cNvPr>
          <p:cNvSpPr>
            <a:spLocks noChangeAspect="1"/>
          </p:cNvSpPr>
          <p:nvPr/>
        </p:nvSpPr>
        <p:spPr>
          <a:xfrm>
            <a:off x="3651453" y="1530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Flowchart: Connector 537">
            <a:extLst>
              <a:ext uri="{FF2B5EF4-FFF2-40B4-BE49-F238E27FC236}">
                <a16:creationId xmlns:a16="http://schemas.microsoft.com/office/drawing/2014/main" id="{28B8495D-2008-D853-9943-4D65F8BBCDA3}"/>
              </a:ext>
            </a:extLst>
          </p:cNvPr>
          <p:cNvSpPr>
            <a:spLocks noChangeAspect="1"/>
          </p:cNvSpPr>
          <p:nvPr/>
        </p:nvSpPr>
        <p:spPr>
          <a:xfrm>
            <a:off x="4012540" y="1831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Flowchart: Connector 541">
            <a:extLst>
              <a:ext uri="{FF2B5EF4-FFF2-40B4-BE49-F238E27FC236}">
                <a16:creationId xmlns:a16="http://schemas.microsoft.com/office/drawing/2014/main" id="{FE535002-8E1F-EE0F-EDBC-E6A076387161}"/>
              </a:ext>
            </a:extLst>
          </p:cNvPr>
          <p:cNvSpPr>
            <a:spLocks noChangeAspect="1"/>
          </p:cNvSpPr>
          <p:nvPr/>
        </p:nvSpPr>
        <p:spPr>
          <a:xfrm>
            <a:off x="5075970" y="31348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Flowchart: Connector 544">
            <a:extLst>
              <a:ext uri="{FF2B5EF4-FFF2-40B4-BE49-F238E27FC236}">
                <a16:creationId xmlns:a16="http://schemas.microsoft.com/office/drawing/2014/main" id="{4A593C1F-D512-07DB-319B-AF630E101D1C}"/>
              </a:ext>
            </a:extLst>
          </p:cNvPr>
          <p:cNvSpPr>
            <a:spLocks noChangeAspect="1"/>
          </p:cNvSpPr>
          <p:nvPr/>
        </p:nvSpPr>
        <p:spPr>
          <a:xfrm>
            <a:off x="3978242" y="30091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9" name="Flowchart: Connector 588">
            <a:extLst>
              <a:ext uri="{FF2B5EF4-FFF2-40B4-BE49-F238E27FC236}">
                <a16:creationId xmlns:a16="http://schemas.microsoft.com/office/drawing/2014/main" id="{B63751B7-D020-B902-791A-95298CE1A257}"/>
              </a:ext>
            </a:extLst>
          </p:cNvPr>
          <p:cNvSpPr>
            <a:spLocks noChangeAspect="1"/>
          </p:cNvSpPr>
          <p:nvPr/>
        </p:nvSpPr>
        <p:spPr>
          <a:xfrm>
            <a:off x="4840549" y="28823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lowchart: Connector 589">
            <a:extLst>
              <a:ext uri="{FF2B5EF4-FFF2-40B4-BE49-F238E27FC236}">
                <a16:creationId xmlns:a16="http://schemas.microsoft.com/office/drawing/2014/main" id="{EBF2ED3E-BF89-2C99-7002-25F77B45A915}"/>
              </a:ext>
            </a:extLst>
          </p:cNvPr>
          <p:cNvSpPr>
            <a:spLocks noChangeAspect="1"/>
          </p:cNvSpPr>
          <p:nvPr/>
        </p:nvSpPr>
        <p:spPr>
          <a:xfrm>
            <a:off x="4955687" y="29462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lowchart: Connector 590">
            <a:extLst>
              <a:ext uri="{FF2B5EF4-FFF2-40B4-BE49-F238E27FC236}">
                <a16:creationId xmlns:a16="http://schemas.microsoft.com/office/drawing/2014/main" id="{965FC151-9119-9AB9-6B02-DB5021EAB8A8}"/>
              </a:ext>
            </a:extLst>
          </p:cNvPr>
          <p:cNvSpPr>
            <a:spLocks noChangeAspect="1"/>
          </p:cNvSpPr>
          <p:nvPr/>
        </p:nvSpPr>
        <p:spPr>
          <a:xfrm>
            <a:off x="4960502" y="304971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2" name="Flowchart: Connector 591">
            <a:extLst>
              <a:ext uri="{FF2B5EF4-FFF2-40B4-BE49-F238E27FC236}">
                <a16:creationId xmlns:a16="http://schemas.microsoft.com/office/drawing/2014/main" id="{2DB89D1C-0EB4-4A95-6B20-480A0B7C8EA4}"/>
              </a:ext>
            </a:extLst>
          </p:cNvPr>
          <p:cNvSpPr>
            <a:spLocks noChangeAspect="1"/>
          </p:cNvSpPr>
          <p:nvPr/>
        </p:nvSpPr>
        <p:spPr>
          <a:xfrm>
            <a:off x="4839752" y="29942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3" name="Flowchart: Connector 592">
            <a:extLst>
              <a:ext uri="{FF2B5EF4-FFF2-40B4-BE49-F238E27FC236}">
                <a16:creationId xmlns:a16="http://schemas.microsoft.com/office/drawing/2014/main" id="{631E7948-E510-B1DC-78E5-3794E665E7DD}"/>
              </a:ext>
            </a:extLst>
          </p:cNvPr>
          <p:cNvSpPr>
            <a:spLocks noChangeAspect="1"/>
          </p:cNvSpPr>
          <p:nvPr/>
        </p:nvSpPr>
        <p:spPr>
          <a:xfrm>
            <a:off x="4831700" y="31255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6" name="Flowchart: Connector 595">
            <a:extLst>
              <a:ext uri="{FF2B5EF4-FFF2-40B4-BE49-F238E27FC236}">
                <a16:creationId xmlns:a16="http://schemas.microsoft.com/office/drawing/2014/main" id="{D8434C62-A567-6B05-8DD9-C0C05B4AAE62}"/>
              </a:ext>
            </a:extLst>
          </p:cNvPr>
          <p:cNvSpPr>
            <a:spLocks noChangeAspect="1"/>
          </p:cNvSpPr>
          <p:nvPr/>
        </p:nvSpPr>
        <p:spPr>
          <a:xfrm>
            <a:off x="3780796" y="34013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Flowchart: Connector 603">
            <a:extLst>
              <a:ext uri="{FF2B5EF4-FFF2-40B4-BE49-F238E27FC236}">
                <a16:creationId xmlns:a16="http://schemas.microsoft.com/office/drawing/2014/main" id="{80F430CE-FC56-EAC0-BE81-16A7798D8F9B}"/>
              </a:ext>
            </a:extLst>
          </p:cNvPr>
          <p:cNvSpPr>
            <a:spLocks noChangeAspect="1"/>
          </p:cNvSpPr>
          <p:nvPr/>
        </p:nvSpPr>
        <p:spPr>
          <a:xfrm>
            <a:off x="4007224" y="19920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0" name="Flowchart: Connector 609">
            <a:extLst>
              <a:ext uri="{FF2B5EF4-FFF2-40B4-BE49-F238E27FC236}">
                <a16:creationId xmlns:a16="http://schemas.microsoft.com/office/drawing/2014/main" id="{CEED068D-872C-1FCE-AF9D-B4FF56ECB309}"/>
              </a:ext>
            </a:extLst>
          </p:cNvPr>
          <p:cNvSpPr>
            <a:spLocks noChangeAspect="1"/>
          </p:cNvSpPr>
          <p:nvPr/>
        </p:nvSpPr>
        <p:spPr>
          <a:xfrm>
            <a:off x="4398394" y="38127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1" name="Flowchart: Connector 610">
            <a:extLst>
              <a:ext uri="{FF2B5EF4-FFF2-40B4-BE49-F238E27FC236}">
                <a16:creationId xmlns:a16="http://schemas.microsoft.com/office/drawing/2014/main" id="{503FBD52-EC47-FC0B-D6BE-64A2EA0972DB}"/>
              </a:ext>
            </a:extLst>
          </p:cNvPr>
          <p:cNvSpPr>
            <a:spLocks noChangeAspect="1"/>
          </p:cNvSpPr>
          <p:nvPr/>
        </p:nvSpPr>
        <p:spPr>
          <a:xfrm>
            <a:off x="4384117" y="39289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Flowchart: Connector 611">
            <a:extLst>
              <a:ext uri="{FF2B5EF4-FFF2-40B4-BE49-F238E27FC236}">
                <a16:creationId xmlns:a16="http://schemas.microsoft.com/office/drawing/2014/main" id="{46992735-F784-ED6F-BC65-23BC74B827D2}"/>
              </a:ext>
            </a:extLst>
          </p:cNvPr>
          <p:cNvSpPr>
            <a:spLocks noChangeAspect="1"/>
          </p:cNvSpPr>
          <p:nvPr/>
        </p:nvSpPr>
        <p:spPr>
          <a:xfrm>
            <a:off x="4257617" y="38685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" name="Flowchart: Connector 615">
            <a:extLst>
              <a:ext uri="{FF2B5EF4-FFF2-40B4-BE49-F238E27FC236}">
                <a16:creationId xmlns:a16="http://schemas.microsoft.com/office/drawing/2014/main" id="{CCC294D3-4A52-FC0A-6A53-018052E91435}"/>
              </a:ext>
            </a:extLst>
          </p:cNvPr>
          <p:cNvSpPr>
            <a:spLocks noChangeAspect="1"/>
          </p:cNvSpPr>
          <p:nvPr/>
        </p:nvSpPr>
        <p:spPr>
          <a:xfrm>
            <a:off x="3544102" y="39614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lowchart: Connector 616">
            <a:extLst>
              <a:ext uri="{FF2B5EF4-FFF2-40B4-BE49-F238E27FC236}">
                <a16:creationId xmlns:a16="http://schemas.microsoft.com/office/drawing/2014/main" id="{57280231-2298-9EE2-B332-18020F1CF32F}"/>
              </a:ext>
            </a:extLst>
          </p:cNvPr>
          <p:cNvSpPr>
            <a:spLocks noChangeAspect="1"/>
          </p:cNvSpPr>
          <p:nvPr/>
        </p:nvSpPr>
        <p:spPr>
          <a:xfrm>
            <a:off x="3674312" y="40068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lowchart: Connector 617">
            <a:extLst>
              <a:ext uri="{FF2B5EF4-FFF2-40B4-BE49-F238E27FC236}">
                <a16:creationId xmlns:a16="http://schemas.microsoft.com/office/drawing/2014/main" id="{EC333C0E-7570-C698-11B3-AF552A5C4DC9}"/>
              </a:ext>
            </a:extLst>
          </p:cNvPr>
          <p:cNvSpPr>
            <a:spLocks noChangeAspect="1"/>
          </p:cNvSpPr>
          <p:nvPr/>
        </p:nvSpPr>
        <p:spPr>
          <a:xfrm>
            <a:off x="3667925" y="4126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" name="Flowchart: Connector 618">
            <a:extLst>
              <a:ext uri="{FF2B5EF4-FFF2-40B4-BE49-F238E27FC236}">
                <a16:creationId xmlns:a16="http://schemas.microsoft.com/office/drawing/2014/main" id="{7D3ABB3D-7A6F-ADA3-33C3-E7692E95C199}"/>
              </a:ext>
            </a:extLst>
          </p:cNvPr>
          <p:cNvSpPr>
            <a:spLocks noChangeAspect="1"/>
          </p:cNvSpPr>
          <p:nvPr/>
        </p:nvSpPr>
        <p:spPr>
          <a:xfrm>
            <a:off x="3524259" y="40790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" name="Flowchart: Connector 619">
            <a:extLst>
              <a:ext uri="{FF2B5EF4-FFF2-40B4-BE49-F238E27FC236}">
                <a16:creationId xmlns:a16="http://schemas.microsoft.com/office/drawing/2014/main" id="{868BFA66-B1B1-4D25-A87F-DFF1DEB6E597}"/>
              </a:ext>
            </a:extLst>
          </p:cNvPr>
          <p:cNvSpPr>
            <a:spLocks noChangeAspect="1"/>
          </p:cNvSpPr>
          <p:nvPr/>
        </p:nvSpPr>
        <p:spPr>
          <a:xfrm>
            <a:off x="3520445" y="41984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1" name="Flowchart: Connector 640">
            <a:extLst>
              <a:ext uri="{FF2B5EF4-FFF2-40B4-BE49-F238E27FC236}">
                <a16:creationId xmlns:a16="http://schemas.microsoft.com/office/drawing/2014/main" id="{6589EA6C-AE7D-2E24-1584-662EA0EA6A8C}"/>
              </a:ext>
            </a:extLst>
          </p:cNvPr>
          <p:cNvSpPr>
            <a:spLocks noChangeAspect="1"/>
          </p:cNvSpPr>
          <p:nvPr/>
        </p:nvSpPr>
        <p:spPr>
          <a:xfrm>
            <a:off x="4916847" y="15584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id="{F956BC06-DFED-2596-1097-682D51427F52}"/>
              </a:ext>
            </a:extLst>
          </p:cNvPr>
          <p:cNvSpPr>
            <a:spLocks noChangeAspect="1"/>
          </p:cNvSpPr>
          <p:nvPr/>
        </p:nvSpPr>
        <p:spPr>
          <a:xfrm>
            <a:off x="4910444" y="16774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id="{03CE7FD7-0BAA-5CFA-8A40-275B77F69BE9}"/>
              </a:ext>
            </a:extLst>
          </p:cNvPr>
          <p:cNvSpPr>
            <a:spLocks noChangeAspect="1"/>
          </p:cNvSpPr>
          <p:nvPr/>
        </p:nvSpPr>
        <p:spPr>
          <a:xfrm>
            <a:off x="4808958" y="139390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id="{A066B54B-1E48-C990-573F-057F551B810E}"/>
              </a:ext>
            </a:extLst>
          </p:cNvPr>
          <p:cNvSpPr>
            <a:spLocks noChangeAspect="1"/>
          </p:cNvSpPr>
          <p:nvPr/>
        </p:nvSpPr>
        <p:spPr>
          <a:xfrm>
            <a:off x="4786099" y="14919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id="{1E2E1D1C-BF73-F862-3923-E29E110FAE75}"/>
              </a:ext>
            </a:extLst>
          </p:cNvPr>
          <p:cNvSpPr>
            <a:spLocks noChangeAspect="1"/>
          </p:cNvSpPr>
          <p:nvPr/>
        </p:nvSpPr>
        <p:spPr>
          <a:xfrm>
            <a:off x="4525279" y="18437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080D62B9-1CCA-FEB6-5463-A47302F7612B}"/>
              </a:ext>
            </a:extLst>
          </p:cNvPr>
          <p:cNvSpPr>
            <a:spLocks noChangeAspect="1"/>
          </p:cNvSpPr>
          <p:nvPr/>
        </p:nvSpPr>
        <p:spPr>
          <a:xfrm>
            <a:off x="4953182" y="32467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E6C939F7-A503-7939-78A4-45601F4D2E5D}"/>
              </a:ext>
            </a:extLst>
          </p:cNvPr>
          <p:cNvSpPr>
            <a:spLocks noChangeAspect="1"/>
          </p:cNvSpPr>
          <p:nvPr/>
        </p:nvSpPr>
        <p:spPr>
          <a:xfrm>
            <a:off x="4837247" y="3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DBBA5F1-8400-44C4-89B0-A984546255C5}"/>
              </a:ext>
            </a:extLst>
          </p:cNvPr>
          <p:cNvSpPr>
            <a:spLocks noChangeAspect="1"/>
          </p:cNvSpPr>
          <p:nvPr/>
        </p:nvSpPr>
        <p:spPr>
          <a:xfrm>
            <a:off x="4042543" y="34313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id="{44B6E2BE-71B0-E306-CD75-41DD911E4F63}"/>
              </a:ext>
            </a:extLst>
          </p:cNvPr>
          <p:cNvSpPr>
            <a:spLocks noChangeAspect="1"/>
          </p:cNvSpPr>
          <p:nvPr/>
        </p:nvSpPr>
        <p:spPr>
          <a:xfrm>
            <a:off x="5540223" y="39614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id="{764738D1-FCED-6D48-4B0C-08B026FB9420}"/>
              </a:ext>
            </a:extLst>
          </p:cNvPr>
          <p:cNvSpPr>
            <a:spLocks noChangeAspect="1"/>
          </p:cNvSpPr>
          <p:nvPr/>
        </p:nvSpPr>
        <p:spPr>
          <a:xfrm>
            <a:off x="5531005" y="4103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29A6E7A0-9FE5-A66F-4498-2098E2F5CFE8}"/>
              </a:ext>
            </a:extLst>
          </p:cNvPr>
          <p:cNvSpPr>
            <a:spLocks noChangeAspect="1"/>
          </p:cNvSpPr>
          <p:nvPr/>
        </p:nvSpPr>
        <p:spPr>
          <a:xfrm>
            <a:off x="5407996" y="40322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5A38681D-FB6D-3696-2BCD-0BDD31512AC0}"/>
              </a:ext>
            </a:extLst>
          </p:cNvPr>
          <p:cNvSpPr>
            <a:spLocks noChangeAspect="1"/>
          </p:cNvSpPr>
          <p:nvPr/>
        </p:nvSpPr>
        <p:spPr>
          <a:xfrm>
            <a:off x="5535121" y="36176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7C3115A3-14FC-3DB1-8E71-CD525082DFA4}"/>
              </a:ext>
            </a:extLst>
          </p:cNvPr>
          <p:cNvSpPr>
            <a:spLocks noChangeAspect="1"/>
          </p:cNvSpPr>
          <p:nvPr/>
        </p:nvSpPr>
        <p:spPr>
          <a:xfrm>
            <a:off x="5534324" y="372959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6B28738B-DC3F-1002-9579-25496248F61E}"/>
              </a:ext>
            </a:extLst>
          </p:cNvPr>
          <p:cNvSpPr>
            <a:spLocks noChangeAspect="1"/>
          </p:cNvSpPr>
          <p:nvPr/>
        </p:nvSpPr>
        <p:spPr>
          <a:xfrm>
            <a:off x="5533550" y="38449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id="{8B12B499-BF15-CDE1-2923-6681C33BC346}"/>
              </a:ext>
            </a:extLst>
          </p:cNvPr>
          <p:cNvSpPr>
            <a:spLocks noChangeAspect="1"/>
          </p:cNvSpPr>
          <p:nvPr/>
        </p:nvSpPr>
        <p:spPr>
          <a:xfrm>
            <a:off x="5921250" y="39411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id="{5F040CEE-7B39-82A2-97E0-81C1232960B3}"/>
              </a:ext>
            </a:extLst>
          </p:cNvPr>
          <p:cNvSpPr>
            <a:spLocks noChangeAspect="1"/>
          </p:cNvSpPr>
          <p:nvPr/>
        </p:nvSpPr>
        <p:spPr>
          <a:xfrm>
            <a:off x="5922398" y="4059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A4B9AB82-54D9-C121-ADF0-1E212E554C87}"/>
              </a:ext>
            </a:extLst>
          </p:cNvPr>
          <p:cNvSpPr>
            <a:spLocks noChangeAspect="1"/>
          </p:cNvSpPr>
          <p:nvPr/>
        </p:nvSpPr>
        <p:spPr>
          <a:xfrm>
            <a:off x="5921250" y="41796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id="{B663EC9B-60FD-BA1A-296A-E492A64ECB27}"/>
              </a:ext>
            </a:extLst>
          </p:cNvPr>
          <p:cNvSpPr>
            <a:spLocks noChangeAspect="1"/>
          </p:cNvSpPr>
          <p:nvPr/>
        </p:nvSpPr>
        <p:spPr>
          <a:xfrm>
            <a:off x="6432287" y="14090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D382E64E-D21C-3718-92F1-C64850BC2DF4}"/>
              </a:ext>
            </a:extLst>
          </p:cNvPr>
          <p:cNvSpPr>
            <a:spLocks noChangeAspect="1"/>
          </p:cNvSpPr>
          <p:nvPr/>
        </p:nvSpPr>
        <p:spPr>
          <a:xfrm>
            <a:off x="6547425" y="14729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id="{8960FF90-906B-6F00-A71A-F57DD192DAA3}"/>
              </a:ext>
            </a:extLst>
          </p:cNvPr>
          <p:cNvSpPr>
            <a:spLocks noChangeAspect="1"/>
          </p:cNvSpPr>
          <p:nvPr/>
        </p:nvSpPr>
        <p:spPr>
          <a:xfrm>
            <a:off x="6556110" y="15736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F8DB110-CD52-3BD4-5174-4AF45B5C0986}"/>
              </a:ext>
            </a:extLst>
          </p:cNvPr>
          <p:cNvSpPr>
            <a:spLocks noChangeAspect="1"/>
          </p:cNvSpPr>
          <p:nvPr/>
        </p:nvSpPr>
        <p:spPr>
          <a:xfrm>
            <a:off x="6431490" y="152099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486EE8AD-8796-85CF-0F20-78029D251238}"/>
              </a:ext>
            </a:extLst>
          </p:cNvPr>
          <p:cNvSpPr>
            <a:spLocks noChangeAspect="1"/>
          </p:cNvSpPr>
          <p:nvPr/>
        </p:nvSpPr>
        <p:spPr>
          <a:xfrm>
            <a:off x="6416249" y="1637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id="{0716C9E5-9C2E-7BE7-E441-3C733D66B3E2}"/>
              </a:ext>
            </a:extLst>
          </p:cNvPr>
          <p:cNvSpPr>
            <a:spLocks noChangeAspect="1"/>
          </p:cNvSpPr>
          <p:nvPr/>
        </p:nvSpPr>
        <p:spPr>
          <a:xfrm>
            <a:off x="6296824" y="14601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B12191EE-DDCF-A029-8DA7-6DF820F5F815}"/>
              </a:ext>
            </a:extLst>
          </p:cNvPr>
          <p:cNvSpPr>
            <a:spLocks noChangeAspect="1"/>
          </p:cNvSpPr>
          <p:nvPr/>
        </p:nvSpPr>
        <p:spPr>
          <a:xfrm>
            <a:off x="6301085" y="15686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CF01D2A0-52A6-E9B5-3576-CAA940132335}"/>
              </a:ext>
            </a:extLst>
          </p:cNvPr>
          <p:cNvSpPr>
            <a:spLocks noChangeAspect="1"/>
          </p:cNvSpPr>
          <p:nvPr/>
        </p:nvSpPr>
        <p:spPr>
          <a:xfrm>
            <a:off x="5983294" y="307257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40FD65B2-349C-23FC-225C-7BC6F05216EB}"/>
              </a:ext>
            </a:extLst>
          </p:cNvPr>
          <p:cNvSpPr>
            <a:spLocks noChangeAspect="1"/>
          </p:cNvSpPr>
          <p:nvPr/>
        </p:nvSpPr>
        <p:spPr>
          <a:xfrm>
            <a:off x="5983078" y="31778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3BCD0A5-9482-4DD9-C8B4-BE2756383143}"/>
              </a:ext>
            </a:extLst>
          </p:cNvPr>
          <p:cNvSpPr>
            <a:spLocks noChangeAspect="1"/>
          </p:cNvSpPr>
          <p:nvPr/>
        </p:nvSpPr>
        <p:spPr>
          <a:xfrm>
            <a:off x="5863653" y="3001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62413A2A-CCAA-3119-1319-1C5F1D8F9FE5}"/>
              </a:ext>
            </a:extLst>
          </p:cNvPr>
          <p:cNvSpPr>
            <a:spLocks noChangeAspect="1"/>
          </p:cNvSpPr>
          <p:nvPr/>
        </p:nvSpPr>
        <p:spPr>
          <a:xfrm>
            <a:off x="5867914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id="{E2E2C077-C4EC-D3E2-5BB9-3A3BA549FAC4}"/>
              </a:ext>
            </a:extLst>
          </p:cNvPr>
          <p:cNvSpPr>
            <a:spLocks noChangeAspect="1"/>
          </p:cNvSpPr>
          <p:nvPr/>
        </p:nvSpPr>
        <p:spPr>
          <a:xfrm>
            <a:off x="6158203" y="1386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3C7840CE-1940-BEC5-7573-1C6AD0307F94}"/>
              </a:ext>
            </a:extLst>
          </p:cNvPr>
          <p:cNvSpPr>
            <a:spLocks noChangeAspect="1"/>
          </p:cNvSpPr>
          <p:nvPr/>
        </p:nvSpPr>
        <p:spPr>
          <a:xfrm>
            <a:off x="6153537" y="14951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id="{E86289D2-1233-8EF9-0727-2A6857A4AF8C}"/>
              </a:ext>
            </a:extLst>
          </p:cNvPr>
          <p:cNvSpPr>
            <a:spLocks noChangeAspect="1"/>
          </p:cNvSpPr>
          <p:nvPr/>
        </p:nvSpPr>
        <p:spPr>
          <a:xfrm>
            <a:off x="6293666" y="13385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id="{DF48506D-65BE-78FB-5B39-1AEBDF9AE662}"/>
              </a:ext>
            </a:extLst>
          </p:cNvPr>
          <p:cNvSpPr>
            <a:spLocks noChangeAspect="1"/>
          </p:cNvSpPr>
          <p:nvPr/>
        </p:nvSpPr>
        <p:spPr>
          <a:xfrm>
            <a:off x="5347597" y="31205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Flowchart: Connector 363">
            <a:extLst>
              <a:ext uri="{FF2B5EF4-FFF2-40B4-BE49-F238E27FC236}">
                <a16:creationId xmlns:a16="http://schemas.microsoft.com/office/drawing/2014/main" id="{D2ECF14E-F1A8-AB9A-B587-B5130AEB9078}"/>
              </a:ext>
            </a:extLst>
          </p:cNvPr>
          <p:cNvSpPr>
            <a:spLocks noChangeAspect="1"/>
          </p:cNvSpPr>
          <p:nvPr/>
        </p:nvSpPr>
        <p:spPr>
          <a:xfrm>
            <a:off x="5207736" y="31839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id="{FC37E296-47FE-37D2-3363-281F726716A9}"/>
              </a:ext>
            </a:extLst>
          </p:cNvPr>
          <p:cNvSpPr>
            <a:spLocks noChangeAspect="1"/>
          </p:cNvSpPr>
          <p:nvPr/>
        </p:nvSpPr>
        <p:spPr>
          <a:xfrm>
            <a:off x="5602899" y="30268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id="{BF4CF079-FD2B-285B-3783-27689A2D671F}"/>
              </a:ext>
            </a:extLst>
          </p:cNvPr>
          <p:cNvSpPr>
            <a:spLocks noChangeAspect="1"/>
          </p:cNvSpPr>
          <p:nvPr/>
        </p:nvSpPr>
        <p:spPr>
          <a:xfrm>
            <a:off x="5472970" y="2968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56B20F97-EC91-2C7B-9E0A-5A06BC2E2481}"/>
              </a:ext>
            </a:extLst>
          </p:cNvPr>
          <p:cNvSpPr>
            <a:spLocks noChangeAspect="1"/>
          </p:cNvSpPr>
          <p:nvPr/>
        </p:nvSpPr>
        <p:spPr>
          <a:xfrm>
            <a:off x="5477231" y="30764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id="{05BEB0E5-E769-1166-E3DC-67A5D1A10385}"/>
              </a:ext>
            </a:extLst>
          </p:cNvPr>
          <p:cNvSpPr>
            <a:spLocks noChangeAspect="1"/>
          </p:cNvSpPr>
          <p:nvPr/>
        </p:nvSpPr>
        <p:spPr>
          <a:xfrm>
            <a:off x="5403655" y="23736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39573CC-3006-D74B-1CB1-DC77951B3382}"/>
              </a:ext>
            </a:extLst>
          </p:cNvPr>
          <p:cNvSpPr>
            <a:spLocks noChangeAspect="1"/>
          </p:cNvSpPr>
          <p:nvPr/>
        </p:nvSpPr>
        <p:spPr>
          <a:xfrm>
            <a:off x="5518793" y="24374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id="{3C302E3C-51FE-055F-E56D-CC7E6D903492}"/>
              </a:ext>
            </a:extLst>
          </p:cNvPr>
          <p:cNvSpPr>
            <a:spLocks noChangeAspect="1"/>
          </p:cNvSpPr>
          <p:nvPr/>
        </p:nvSpPr>
        <p:spPr>
          <a:xfrm>
            <a:off x="5527478" y="25381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id="{815AFA69-3876-2CE1-885F-0D80CFD6D24C}"/>
              </a:ext>
            </a:extLst>
          </p:cNvPr>
          <p:cNvSpPr>
            <a:spLocks noChangeAspect="1"/>
          </p:cNvSpPr>
          <p:nvPr/>
        </p:nvSpPr>
        <p:spPr>
          <a:xfrm>
            <a:off x="5411947" y="26028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id="{3186A649-F144-46E2-4A43-48D1F8C8EBAD}"/>
              </a:ext>
            </a:extLst>
          </p:cNvPr>
          <p:cNvSpPr>
            <a:spLocks noChangeAspect="1"/>
          </p:cNvSpPr>
          <p:nvPr/>
        </p:nvSpPr>
        <p:spPr>
          <a:xfrm>
            <a:off x="6099001" y="24727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id="{133DE992-4EA3-FB14-36DA-9534C94D7513}"/>
              </a:ext>
            </a:extLst>
          </p:cNvPr>
          <p:cNvSpPr>
            <a:spLocks noChangeAspect="1"/>
          </p:cNvSpPr>
          <p:nvPr/>
        </p:nvSpPr>
        <p:spPr>
          <a:xfrm>
            <a:off x="6358665" y="24776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id="{580E8F18-08B3-C9CB-8FAB-14933B617BAC}"/>
              </a:ext>
            </a:extLst>
          </p:cNvPr>
          <p:cNvSpPr>
            <a:spLocks noChangeAspect="1"/>
          </p:cNvSpPr>
          <p:nvPr/>
        </p:nvSpPr>
        <p:spPr>
          <a:xfrm>
            <a:off x="6343424" y="259365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id="{B3467FB0-4812-13D9-84ED-C28262E4AFC5}"/>
              </a:ext>
            </a:extLst>
          </p:cNvPr>
          <p:cNvSpPr>
            <a:spLocks noChangeAspect="1"/>
          </p:cNvSpPr>
          <p:nvPr/>
        </p:nvSpPr>
        <p:spPr>
          <a:xfrm>
            <a:off x="6223999" y="24168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id="{3A869AC8-A242-37B7-35E0-C9AD8A53E47E}"/>
              </a:ext>
            </a:extLst>
          </p:cNvPr>
          <p:cNvSpPr>
            <a:spLocks noChangeAspect="1"/>
          </p:cNvSpPr>
          <p:nvPr/>
        </p:nvSpPr>
        <p:spPr>
          <a:xfrm>
            <a:off x="6228260" y="25252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id="{9C711739-A86B-829B-236F-1E59DFFF8A50}"/>
              </a:ext>
            </a:extLst>
          </p:cNvPr>
          <p:cNvSpPr>
            <a:spLocks noChangeAspect="1"/>
          </p:cNvSpPr>
          <p:nvPr/>
        </p:nvSpPr>
        <p:spPr>
          <a:xfrm>
            <a:off x="5194645" y="26341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id="{4B976B3F-C917-5860-B399-95A15059D502}"/>
              </a:ext>
            </a:extLst>
          </p:cNvPr>
          <p:cNvSpPr>
            <a:spLocks noChangeAspect="1"/>
          </p:cNvSpPr>
          <p:nvPr/>
        </p:nvSpPr>
        <p:spPr>
          <a:xfrm>
            <a:off x="5289889" y="230500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id="{36647F70-6DAA-6A98-A7F7-FACC2E33A217}"/>
              </a:ext>
            </a:extLst>
          </p:cNvPr>
          <p:cNvSpPr>
            <a:spLocks noChangeAspect="1"/>
          </p:cNvSpPr>
          <p:nvPr/>
        </p:nvSpPr>
        <p:spPr>
          <a:xfrm>
            <a:off x="5657613" y="247939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Flowchart: Connector 481">
            <a:extLst>
              <a:ext uri="{FF2B5EF4-FFF2-40B4-BE49-F238E27FC236}">
                <a16:creationId xmlns:a16="http://schemas.microsoft.com/office/drawing/2014/main" id="{5EAFFC98-A71D-6B32-07DB-310659942CB3}"/>
              </a:ext>
            </a:extLst>
          </p:cNvPr>
          <p:cNvSpPr>
            <a:spLocks noChangeAspect="1"/>
          </p:cNvSpPr>
          <p:nvPr/>
        </p:nvSpPr>
        <p:spPr>
          <a:xfrm>
            <a:off x="7937956" y="17331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lowchart: Connector 482">
            <a:extLst>
              <a:ext uri="{FF2B5EF4-FFF2-40B4-BE49-F238E27FC236}">
                <a16:creationId xmlns:a16="http://schemas.microsoft.com/office/drawing/2014/main" id="{1325E95C-5763-5EBA-EC54-8E1CF098FDBB}"/>
              </a:ext>
            </a:extLst>
          </p:cNvPr>
          <p:cNvSpPr>
            <a:spLocks noChangeAspect="1"/>
          </p:cNvSpPr>
          <p:nvPr/>
        </p:nvSpPr>
        <p:spPr>
          <a:xfrm>
            <a:off x="8072881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lowchart: Connector 483">
            <a:extLst>
              <a:ext uri="{FF2B5EF4-FFF2-40B4-BE49-F238E27FC236}">
                <a16:creationId xmlns:a16="http://schemas.microsoft.com/office/drawing/2014/main" id="{BF2CDDA2-8D45-76B8-FD2C-F1E11540B423}"/>
              </a:ext>
            </a:extLst>
          </p:cNvPr>
          <p:cNvSpPr>
            <a:spLocks noChangeAspect="1"/>
          </p:cNvSpPr>
          <p:nvPr/>
        </p:nvSpPr>
        <p:spPr>
          <a:xfrm>
            <a:off x="8061779" y="18976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Flowchart: Connector 487">
            <a:extLst>
              <a:ext uri="{FF2B5EF4-FFF2-40B4-BE49-F238E27FC236}">
                <a16:creationId xmlns:a16="http://schemas.microsoft.com/office/drawing/2014/main" id="{E3051EFE-A2CE-15C8-52AA-5A67E96ED3E4}"/>
              </a:ext>
            </a:extLst>
          </p:cNvPr>
          <p:cNvSpPr>
            <a:spLocks noChangeAspect="1"/>
          </p:cNvSpPr>
          <p:nvPr/>
        </p:nvSpPr>
        <p:spPr>
          <a:xfrm>
            <a:off x="7937159" y="18450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0" name="Flowchart: Connector 489">
            <a:extLst>
              <a:ext uri="{FF2B5EF4-FFF2-40B4-BE49-F238E27FC236}">
                <a16:creationId xmlns:a16="http://schemas.microsoft.com/office/drawing/2014/main" id="{386DF37A-BB2D-466B-BFCD-0716BFFDD143}"/>
              </a:ext>
            </a:extLst>
          </p:cNvPr>
          <p:cNvSpPr>
            <a:spLocks noChangeAspect="1"/>
          </p:cNvSpPr>
          <p:nvPr/>
        </p:nvSpPr>
        <p:spPr>
          <a:xfrm>
            <a:off x="7939993" y="19602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lowchart: Connector 490">
            <a:extLst>
              <a:ext uri="{FF2B5EF4-FFF2-40B4-BE49-F238E27FC236}">
                <a16:creationId xmlns:a16="http://schemas.microsoft.com/office/drawing/2014/main" id="{4225BC15-FA86-2833-65D4-1CFD7451DDFD}"/>
              </a:ext>
            </a:extLst>
          </p:cNvPr>
          <p:cNvSpPr>
            <a:spLocks noChangeAspect="1"/>
          </p:cNvSpPr>
          <p:nvPr/>
        </p:nvSpPr>
        <p:spPr>
          <a:xfrm>
            <a:off x="7802493" y="178421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lowchart: Connector 491">
            <a:extLst>
              <a:ext uri="{FF2B5EF4-FFF2-40B4-BE49-F238E27FC236}">
                <a16:creationId xmlns:a16="http://schemas.microsoft.com/office/drawing/2014/main" id="{22305161-48CC-69E1-3902-0C2878BB3CA5}"/>
              </a:ext>
            </a:extLst>
          </p:cNvPr>
          <p:cNvSpPr>
            <a:spLocks noChangeAspect="1"/>
          </p:cNvSpPr>
          <p:nvPr/>
        </p:nvSpPr>
        <p:spPr>
          <a:xfrm>
            <a:off x="7806754" y="18926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Flowchart: Connector 492">
            <a:extLst>
              <a:ext uri="{FF2B5EF4-FFF2-40B4-BE49-F238E27FC236}">
                <a16:creationId xmlns:a16="http://schemas.microsoft.com/office/drawing/2014/main" id="{49D3A94E-658D-C391-4828-D6BF70D4C62B}"/>
              </a:ext>
            </a:extLst>
          </p:cNvPr>
          <p:cNvSpPr>
            <a:spLocks noChangeAspect="1"/>
          </p:cNvSpPr>
          <p:nvPr/>
        </p:nvSpPr>
        <p:spPr>
          <a:xfrm>
            <a:off x="6925263" y="32773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lowchart: Connector 493">
            <a:extLst>
              <a:ext uri="{FF2B5EF4-FFF2-40B4-BE49-F238E27FC236}">
                <a16:creationId xmlns:a16="http://schemas.microsoft.com/office/drawing/2014/main" id="{005ADA86-D3E9-4D90-DD71-0DAF8B0E2B4F}"/>
              </a:ext>
            </a:extLst>
          </p:cNvPr>
          <p:cNvSpPr>
            <a:spLocks noChangeAspect="1"/>
          </p:cNvSpPr>
          <p:nvPr/>
        </p:nvSpPr>
        <p:spPr>
          <a:xfrm>
            <a:off x="7040401" y="33412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lowchart: Connector 494">
            <a:extLst>
              <a:ext uri="{FF2B5EF4-FFF2-40B4-BE49-F238E27FC236}">
                <a16:creationId xmlns:a16="http://schemas.microsoft.com/office/drawing/2014/main" id="{B6C7BA18-075C-B06D-5DF4-73B5B0BAC75A}"/>
              </a:ext>
            </a:extLst>
          </p:cNvPr>
          <p:cNvSpPr>
            <a:spLocks noChangeAspect="1"/>
          </p:cNvSpPr>
          <p:nvPr/>
        </p:nvSpPr>
        <p:spPr>
          <a:xfrm>
            <a:off x="6924466" y="338923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lowchart: Connector 495">
            <a:extLst>
              <a:ext uri="{FF2B5EF4-FFF2-40B4-BE49-F238E27FC236}">
                <a16:creationId xmlns:a16="http://schemas.microsoft.com/office/drawing/2014/main" id="{D5AD5B5F-2C36-EE2D-6169-68C6240DD998}"/>
              </a:ext>
            </a:extLst>
          </p:cNvPr>
          <p:cNvSpPr>
            <a:spLocks noChangeAspect="1"/>
          </p:cNvSpPr>
          <p:nvPr/>
        </p:nvSpPr>
        <p:spPr>
          <a:xfrm>
            <a:off x="6682696" y="15355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lowchart: Connector 496">
            <a:extLst>
              <a:ext uri="{FF2B5EF4-FFF2-40B4-BE49-F238E27FC236}">
                <a16:creationId xmlns:a16="http://schemas.microsoft.com/office/drawing/2014/main" id="{CF7E104B-3133-374B-D4C2-353751FF15A9}"/>
              </a:ext>
            </a:extLst>
          </p:cNvPr>
          <p:cNvSpPr>
            <a:spLocks noChangeAspect="1"/>
          </p:cNvSpPr>
          <p:nvPr/>
        </p:nvSpPr>
        <p:spPr>
          <a:xfrm>
            <a:off x="7483992" y="24795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lowchart: Connector 503">
            <a:extLst>
              <a:ext uri="{FF2B5EF4-FFF2-40B4-BE49-F238E27FC236}">
                <a16:creationId xmlns:a16="http://schemas.microsoft.com/office/drawing/2014/main" id="{999154F3-5D7A-03B5-A07F-567454744270}"/>
              </a:ext>
            </a:extLst>
          </p:cNvPr>
          <p:cNvSpPr>
            <a:spLocks noChangeAspect="1"/>
          </p:cNvSpPr>
          <p:nvPr/>
        </p:nvSpPr>
        <p:spPr>
          <a:xfrm>
            <a:off x="7599603" y="25413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lowchart: Connector 506">
            <a:extLst>
              <a:ext uri="{FF2B5EF4-FFF2-40B4-BE49-F238E27FC236}">
                <a16:creationId xmlns:a16="http://schemas.microsoft.com/office/drawing/2014/main" id="{7E19C79B-9D84-0FDC-F9B5-638B3005E5DA}"/>
              </a:ext>
            </a:extLst>
          </p:cNvPr>
          <p:cNvSpPr>
            <a:spLocks noChangeAspect="1"/>
          </p:cNvSpPr>
          <p:nvPr/>
        </p:nvSpPr>
        <p:spPr>
          <a:xfrm>
            <a:off x="7598372" y="26552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" name="Flowchart: Connector 513">
            <a:extLst>
              <a:ext uri="{FF2B5EF4-FFF2-40B4-BE49-F238E27FC236}">
                <a16:creationId xmlns:a16="http://schemas.microsoft.com/office/drawing/2014/main" id="{F761D52F-AF30-8DA3-4E0D-759BA076BD97}"/>
              </a:ext>
            </a:extLst>
          </p:cNvPr>
          <p:cNvSpPr>
            <a:spLocks noChangeAspect="1"/>
          </p:cNvSpPr>
          <p:nvPr/>
        </p:nvSpPr>
        <p:spPr>
          <a:xfrm>
            <a:off x="7483195" y="2591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" name="Flowchart: Connector 514">
            <a:extLst>
              <a:ext uri="{FF2B5EF4-FFF2-40B4-BE49-F238E27FC236}">
                <a16:creationId xmlns:a16="http://schemas.microsoft.com/office/drawing/2014/main" id="{A1C746D1-6EEC-746F-A1DD-E7DDD2691FE8}"/>
              </a:ext>
            </a:extLst>
          </p:cNvPr>
          <p:cNvSpPr>
            <a:spLocks noChangeAspect="1"/>
          </p:cNvSpPr>
          <p:nvPr/>
        </p:nvSpPr>
        <p:spPr>
          <a:xfrm>
            <a:off x="7467954" y="270747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9" name="Flowchart: Connector 518">
            <a:extLst>
              <a:ext uri="{FF2B5EF4-FFF2-40B4-BE49-F238E27FC236}">
                <a16:creationId xmlns:a16="http://schemas.microsoft.com/office/drawing/2014/main" id="{12445756-1265-DD44-C05C-6D3E57CFFB72}"/>
              </a:ext>
            </a:extLst>
          </p:cNvPr>
          <p:cNvSpPr>
            <a:spLocks noChangeAspect="1"/>
          </p:cNvSpPr>
          <p:nvPr/>
        </p:nvSpPr>
        <p:spPr>
          <a:xfrm>
            <a:off x="7352790" y="263905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0" name="Flowchart: Connector 519">
            <a:extLst>
              <a:ext uri="{FF2B5EF4-FFF2-40B4-BE49-F238E27FC236}">
                <a16:creationId xmlns:a16="http://schemas.microsoft.com/office/drawing/2014/main" id="{FE3B32AB-F3D9-11D7-7687-C4334774C62A}"/>
              </a:ext>
            </a:extLst>
          </p:cNvPr>
          <p:cNvSpPr>
            <a:spLocks noChangeAspect="1"/>
          </p:cNvSpPr>
          <p:nvPr/>
        </p:nvSpPr>
        <p:spPr>
          <a:xfrm>
            <a:off x="6805790" y="28553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lowchart: Connector 521">
            <a:extLst>
              <a:ext uri="{FF2B5EF4-FFF2-40B4-BE49-F238E27FC236}">
                <a16:creationId xmlns:a16="http://schemas.microsoft.com/office/drawing/2014/main" id="{1071B91D-24F3-ECFA-B0BA-4B9DFBA7DA91}"/>
              </a:ext>
            </a:extLst>
          </p:cNvPr>
          <p:cNvSpPr>
            <a:spLocks noChangeAspect="1"/>
          </p:cNvSpPr>
          <p:nvPr/>
        </p:nvSpPr>
        <p:spPr>
          <a:xfrm>
            <a:off x="6804993" y="29672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Flowchart: Connector 542">
            <a:extLst>
              <a:ext uri="{FF2B5EF4-FFF2-40B4-BE49-F238E27FC236}">
                <a16:creationId xmlns:a16="http://schemas.microsoft.com/office/drawing/2014/main" id="{7F176BB5-47B8-068A-CAA8-23E5E5D65738}"/>
              </a:ext>
            </a:extLst>
          </p:cNvPr>
          <p:cNvSpPr>
            <a:spLocks noChangeAspect="1"/>
          </p:cNvSpPr>
          <p:nvPr/>
        </p:nvSpPr>
        <p:spPr>
          <a:xfrm>
            <a:off x="6806587" y="30807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lowchart: Connector 543">
            <a:extLst>
              <a:ext uri="{FF2B5EF4-FFF2-40B4-BE49-F238E27FC236}">
                <a16:creationId xmlns:a16="http://schemas.microsoft.com/office/drawing/2014/main" id="{098D8B93-738D-7864-4529-7D36D0496888}"/>
              </a:ext>
            </a:extLst>
          </p:cNvPr>
          <p:cNvSpPr>
            <a:spLocks noChangeAspect="1"/>
          </p:cNvSpPr>
          <p:nvPr/>
        </p:nvSpPr>
        <p:spPr>
          <a:xfrm>
            <a:off x="6805790" y="31926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3" name="Flowchart: Connector 552">
            <a:extLst>
              <a:ext uri="{FF2B5EF4-FFF2-40B4-BE49-F238E27FC236}">
                <a16:creationId xmlns:a16="http://schemas.microsoft.com/office/drawing/2014/main" id="{329B682B-FE96-2271-1B12-B8C24BBACBF9}"/>
              </a:ext>
            </a:extLst>
          </p:cNvPr>
          <p:cNvSpPr>
            <a:spLocks noChangeAspect="1"/>
          </p:cNvSpPr>
          <p:nvPr/>
        </p:nvSpPr>
        <p:spPr>
          <a:xfrm>
            <a:off x="6671124" y="31317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0" name="Flowchart: Connector 569">
            <a:extLst>
              <a:ext uri="{FF2B5EF4-FFF2-40B4-BE49-F238E27FC236}">
                <a16:creationId xmlns:a16="http://schemas.microsoft.com/office/drawing/2014/main" id="{EA090D29-5031-D3F5-89E5-B24BB10E4454}"/>
              </a:ext>
            </a:extLst>
          </p:cNvPr>
          <p:cNvSpPr>
            <a:spLocks noChangeAspect="1"/>
          </p:cNvSpPr>
          <p:nvPr/>
        </p:nvSpPr>
        <p:spPr>
          <a:xfrm>
            <a:off x="7566488" y="40366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lowchart: Connector 570">
            <a:extLst>
              <a:ext uri="{FF2B5EF4-FFF2-40B4-BE49-F238E27FC236}">
                <a16:creationId xmlns:a16="http://schemas.microsoft.com/office/drawing/2014/main" id="{BAE1546F-857C-0EE3-F2CB-FD9BC225FF54}"/>
              </a:ext>
            </a:extLst>
          </p:cNvPr>
          <p:cNvSpPr>
            <a:spLocks noChangeAspect="1"/>
          </p:cNvSpPr>
          <p:nvPr/>
        </p:nvSpPr>
        <p:spPr>
          <a:xfrm>
            <a:off x="7565691" y="41485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lowchart: Connector 571">
            <a:extLst>
              <a:ext uri="{FF2B5EF4-FFF2-40B4-BE49-F238E27FC236}">
                <a16:creationId xmlns:a16="http://schemas.microsoft.com/office/drawing/2014/main" id="{A1B24899-F16C-CC7A-242E-EC95CA5D7C04}"/>
              </a:ext>
            </a:extLst>
          </p:cNvPr>
          <p:cNvSpPr>
            <a:spLocks noChangeAspect="1"/>
          </p:cNvSpPr>
          <p:nvPr/>
        </p:nvSpPr>
        <p:spPr>
          <a:xfrm>
            <a:off x="7431025" y="4087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9" name="Flowchart: Connector 578">
            <a:extLst>
              <a:ext uri="{FF2B5EF4-FFF2-40B4-BE49-F238E27FC236}">
                <a16:creationId xmlns:a16="http://schemas.microsoft.com/office/drawing/2014/main" id="{41C5650D-37AD-137D-77A9-1222855849D2}"/>
              </a:ext>
            </a:extLst>
          </p:cNvPr>
          <p:cNvSpPr>
            <a:spLocks noChangeAspect="1"/>
          </p:cNvSpPr>
          <p:nvPr/>
        </p:nvSpPr>
        <p:spPr>
          <a:xfrm>
            <a:off x="7178971" y="304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lowchart: Connector 582">
            <a:extLst>
              <a:ext uri="{FF2B5EF4-FFF2-40B4-BE49-F238E27FC236}">
                <a16:creationId xmlns:a16="http://schemas.microsoft.com/office/drawing/2014/main" id="{32ED5DB9-07E5-9B45-9EB4-1B7683EBF2A8}"/>
              </a:ext>
            </a:extLst>
          </p:cNvPr>
          <p:cNvSpPr>
            <a:spLocks noChangeAspect="1"/>
          </p:cNvSpPr>
          <p:nvPr/>
        </p:nvSpPr>
        <p:spPr>
          <a:xfrm>
            <a:off x="7327661" y="310943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lowchart: Connector 583">
            <a:extLst>
              <a:ext uri="{FF2B5EF4-FFF2-40B4-BE49-F238E27FC236}">
                <a16:creationId xmlns:a16="http://schemas.microsoft.com/office/drawing/2014/main" id="{E28A0208-A261-9C1F-A410-F0A327747264}"/>
              </a:ext>
            </a:extLst>
          </p:cNvPr>
          <p:cNvSpPr>
            <a:spLocks noChangeAspect="1"/>
          </p:cNvSpPr>
          <p:nvPr/>
        </p:nvSpPr>
        <p:spPr>
          <a:xfrm>
            <a:off x="7313451" y="32109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5" name="Flowchart: Connector 584">
            <a:extLst>
              <a:ext uri="{FF2B5EF4-FFF2-40B4-BE49-F238E27FC236}">
                <a16:creationId xmlns:a16="http://schemas.microsoft.com/office/drawing/2014/main" id="{A13844E4-A880-6093-0F08-9D6F9BCD7276}"/>
              </a:ext>
            </a:extLst>
          </p:cNvPr>
          <p:cNvSpPr>
            <a:spLocks noChangeAspect="1"/>
          </p:cNvSpPr>
          <p:nvPr/>
        </p:nvSpPr>
        <p:spPr>
          <a:xfrm>
            <a:off x="7188831" y="31582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6" name="Flowchart: Connector 585">
            <a:extLst>
              <a:ext uri="{FF2B5EF4-FFF2-40B4-BE49-F238E27FC236}">
                <a16:creationId xmlns:a16="http://schemas.microsoft.com/office/drawing/2014/main" id="{D1409D42-1510-639A-7C10-5EA075AEF87A}"/>
              </a:ext>
            </a:extLst>
          </p:cNvPr>
          <p:cNvSpPr>
            <a:spLocks noChangeAspect="1"/>
          </p:cNvSpPr>
          <p:nvPr/>
        </p:nvSpPr>
        <p:spPr>
          <a:xfrm>
            <a:off x="7173590" y="32742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Flowchart: Connector 586">
            <a:extLst>
              <a:ext uri="{FF2B5EF4-FFF2-40B4-BE49-F238E27FC236}">
                <a16:creationId xmlns:a16="http://schemas.microsoft.com/office/drawing/2014/main" id="{2E253F24-9006-AF2C-84CC-1265D30C05A6}"/>
              </a:ext>
            </a:extLst>
          </p:cNvPr>
          <p:cNvSpPr>
            <a:spLocks noChangeAspect="1"/>
          </p:cNvSpPr>
          <p:nvPr/>
        </p:nvSpPr>
        <p:spPr>
          <a:xfrm>
            <a:off x="7054165" y="30974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5" name="Flowchart: Connector 594">
            <a:extLst>
              <a:ext uri="{FF2B5EF4-FFF2-40B4-BE49-F238E27FC236}">
                <a16:creationId xmlns:a16="http://schemas.microsoft.com/office/drawing/2014/main" id="{F79D4F6D-A366-1628-FCB6-A284B15910E1}"/>
              </a:ext>
            </a:extLst>
          </p:cNvPr>
          <p:cNvSpPr>
            <a:spLocks noChangeAspect="1"/>
          </p:cNvSpPr>
          <p:nvPr/>
        </p:nvSpPr>
        <p:spPr>
          <a:xfrm>
            <a:off x="7182217" y="2810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lowchart: Connector 596">
            <a:extLst>
              <a:ext uri="{FF2B5EF4-FFF2-40B4-BE49-F238E27FC236}">
                <a16:creationId xmlns:a16="http://schemas.microsoft.com/office/drawing/2014/main" id="{02FA353C-AB36-8D82-3C28-936DA6CF31B7}"/>
              </a:ext>
            </a:extLst>
          </p:cNvPr>
          <p:cNvSpPr>
            <a:spLocks noChangeAspect="1"/>
          </p:cNvSpPr>
          <p:nvPr/>
        </p:nvSpPr>
        <p:spPr>
          <a:xfrm>
            <a:off x="7181420" y="292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8" name="Flowchart: Connector 627">
            <a:extLst>
              <a:ext uri="{FF2B5EF4-FFF2-40B4-BE49-F238E27FC236}">
                <a16:creationId xmlns:a16="http://schemas.microsoft.com/office/drawing/2014/main" id="{5DF259A9-6710-8ACB-764B-DEAE286B7E5C}"/>
              </a:ext>
            </a:extLst>
          </p:cNvPr>
          <p:cNvSpPr>
            <a:spLocks noChangeAspect="1"/>
          </p:cNvSpPr>
          <p:nvPr/>
        </p:nvSpPr>
        <p:spPr>
          <a:xfrm>
            <a:off x="7939992" y="16064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9" name="Flowchart: Connector 628">
            <a:extLst>
              <a:ext uri="{FF2B5EF4-FFF2-40B4-BE49-F238E27FC236}">
                <a16:creationId xmlns:a16="http://schemas.microsoft.com/office/drawing/2014/main" id="{56FF0504-1B81-D4C1-03BB-895959C8A2E1}"/>
              </a:ext>
            </a:extLst>
          </p:cNvPr>
          <p:cNvSpPr>
            <a:spLocks noChangeAspect="1"/>
          </p:cNvSpPr>
          <p:nvPr/>
        </p:nvSpPr>
        <p:spPr>
          <a:xfrm>
            <a:off x="7803421" y="166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0" name="Flowchart: Connector 629">
            <a:extLst>
              <a:ext uri="{FF2B5EF4-FFF2-40B4-BE49-F238E27FC236}">
                <a16:creationId xmlns:a16="http://schemas.microsoft.com/office/drawing/2014/main" id="{A6889BD2-B1A5-2C16-6910-992D0ABB163B}"/>
              </a:ext>
            </a:extLst>
          </p:cNvPr>
          <p:cNvSpPr>
            <a:spLocks noChangeAspect="1"/>
          </p:cNvSpPr>
          <p:nvPr/>
        </p:nvSpPr>
        <p:spPr>
          <a:xfrm>
            <a:off x="6036300" y="40076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1" name="Flowchart: Connector 630">
            <a:extLst>
              <a:ext uri="{FF2B5EF4-FFF2-40B4-BE49-F238E27FC236}">
                <a16:creationId xmlns:a16="http://schemas.microsoft.com/office/drawing/2014/main" id="{982E531F-0FCD-ABC9-989B-84BFD0573F75}"/>
              </a:ext>
            </a:extLst>
          </p:cNvPr>
          <p:cNvSpPr>
            <a:spLocks noChangeAspect="1"/>
          </p:cNvSpPr>
          <p:nvPr/>
        </p:nvSpPr>
        <p:spPr>
          <a:xfrm>
            <a:off x="7812218" y="1550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lowchart: Connector 631">
            <a:extLst>
              <a:ext uri="{FF2B5EF4-FFF2-40B4-BE49-F238E27FC236}">
                <a16:creationId xmlns:a16="http://schemas.microsoft.com/office/drawing/2014/main" id="{30CE3495-3E02-55EB-800D-8FE61C29578C}"/>
              </a:ext>
            </a:extLst>
          </p:cNvPr>
          <p:cNvSpPr>
            <a:spLocks noChangeAspect="1"/>
          </p:cNvSpPr>
          <p:nvPr/>
        </p:nvSpPr>
        <p:spPr>
          <a:xfrm>
            <a:off x="7676755" y="16018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3" name="Flowchart: Connector 632">
            <a:extLst>
              <a:ext uri="{FF2B5EF4-FFF2-40B4-BE49-F238E27FC236}">
                <a16:creationId xmlns:a16="http://schemas.microsoft.com/office/drawing/2014/main" id="{97F3681A-06F7-87F3-27DB-031F79D80300}"/>
              </a:ext>
            </a:extLst>
          </p:cNvPr>
          <p:cNvSpPr>
            <a:spLocks noChangeAspect="1"/>
          </p:cNvSpPr>
          <p:nvPr/>
        </p:nvSpPr>
        <p:spPr>
          <a:xfrm>
            <a:off x="7681016" y="17102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6" name="Flowchart: Connector 635">
            <a:extLst>
              <a:ext uri="{FF2B5EF4-FFF2-40B4-BE49-F238E27FC236}">
                <a16:creationId xmlns:a16="http://schemas.microsoft.com/office/drawing/2014/main" id="{8919ED48-ECFF-96B0-B192-D3C979359747}"/>
              </a:ext>
            </a:extLst>
          </p:cNvPr>
          <p:cNvSpPr>
            <a:spLocks noChangeAspect="1"/>
          </p:cNvSpPr>
          <p:nvPr/>
        </p:nvSpPr>
        <p:spPr>
          <a:xfrm>
            <a:off x="7503832" y="28173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lowchart: Connector 636">
            <a:extLst>
              <a:ext uri="{FF2B5EF4-FFF2-40B4-BE49-F238E27FC236}">
                <a16:creationId xmlns:a16="http://schemas.microsoft.com/office/drawing/2014/main" id="{6FB94964-E9FE-46BA-D55F-49A5E33538AB}"/>
              </a:ext>
            </a:extLst>
          </p:cNvPr>
          <p:cNvSpPr>
            <a:spLocks noChangeAspect="1"/>
          </p:cNvSpPr>
          <p:nvPr/>
        </p:nvSpPr>
        <p:spPr>
          <a:xfrm>
            <a:off x="8076952" y="16906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lowchart: Connector 637">
            <a:extLst>
              <a:ext uri="{FF2B5EF4-FFF2-40B4-BE49-F238E27FC236}">
                <a16:creationId xmlns:a16="http://schemas.microsoft.com/office/drawing/2014/main" id="{DDBDE8B3-4359-9621-91EA-37EF41070997}"/>
              </a:ext>
            </a:extLst>
          </p:cNvPr>
          <p:cNvSpPr>
            <a:spLocks noChangeAspect="1"/>
          </p:cNvSpPr>
          <p:nvPr/>
        </p:nvSpPr>
        <p:spPr>
          <a:xfrm>
            <a:off x="7503035" y="292929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id="{6D094585-9279-72FF-A648-B30B70F72EA0}"/>
              </a:ext>
            </a:extLst>
          </p:cNvPr>
          <p:cNvSpPr>
            <a:spLocks noChangeAspect="1"/>
          </p:cNvSpPr>
          <p:nvPr/>
        </p:nvSpPr>
        <p:spPr>
          <a:xfrm>
            <a:off x="5973123" y="229685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id="{66032695-6AB7-BC9C-577F-6BA74426F10A}"/>
              </a:ext>
            </a:extLst>
          </p:cNvPr>
          <p:cNvSpPr>
            <a:spLocks noChangeAspect="1"/>
          </p:cNvSpPr>
          <p:nvPr/>
        </p:nvSpPr>
        <p:spPr>
          <a:xfrm>
            <a:off x="5977384" y="24052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id="{106F7726-B2B2-6EBB-150E-67D13A4CDDDE}"/>
              </a:ext>
            </a:extLst>
          </p:cNvPr>
          <p:cNvSpPr>
            <a:spLocks noChangeAspect="1"/>
          </p:cNvSpPr>
          <p:nvPr/>
        </p:nvSpPr>
        <p:spPr>
          <a:xfrm>
            <a:off x="7566152" y="42948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id="{B52098A2-AD2C-588E-CAFC-2B93E3A53C9B}"/>
              </a:ext>
            </a:extLst>
          </p:cNvPr>
          <p:cNvSpPr>
            <a:spLocks noChangeAspect="1"/>
          </p:cNvSpPr>
          <p:nvPr/>
        </p:nvSpPr>
        <p:spPr>
          <a:xfrm>
            <a:off x="7565355" y="440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0" name="Flowchart: Connector 659">
            <a:extLst>
              <a:ext uri="{FF2B5EF4-FFF2-40B4-BE49-F238E27FC236}">
                <a16:creationId xmlns:a16="http://schemas.microsoft.com/office/drawing/2014/main" id="{54004F5B-3797-FF03-D2BF-E252B270B288}"/>
              </a:ext>
            </a:extLst>
          </p:cNvPr>
          <p:cNvSpPr>
            <a:spLocks noChangeAspect="1"/>
          </p:cNvSpPr>
          <p:nvPr/>
        </p:nvSpPr>
        <p:spPr>
          <a:xfrm>
            <a:off x="7550114" y="4522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7" name="Flowchart: Connector 676">
            <a:extLst>
              <a:ext uri="{FF2B5EF4-FFF2-40B4-BE49-F238E27FC236}">
                <a16:creationId xmlns:a16="http://schemas.microsoft.com/office/drawing/2014/main" id="{597DF063-F6CF-C86B-3DA3-555E415664FA}"/>
              </a:ext>
            </a:extLst>
          </p:cNvPr>
          <p:cNvSpPr>
            <a:spLocks noChangeAspect="1"/>
          </p:cNvSpPr>
          <p:nvPr/>
        </p:nvSpPr>
        <p:spPr>
          <a:xfrm>
            <a:off x="6792607" y="1194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lowchart: Connector 677">
            <a:extLst>
              <a:ext uri="{FF2B5EF4-FFF2-40B4-BE49-F238E27FC236}">
                <a16:creationId xmlns:a16="http://schemas.microsoft.com/office/drawing/2014/main" id="{EAA21F52-BE99-89B4-EEE3-9BB1F9EABF2E}"/>
              </a:ext>
            </a:extLst>
          </p:cNvPr>
          <p:cNvSpPr>
            <a:spLocks noChangeAspect="1"/>
          </p:cNvSpPr>
          <p:nvPr/>
        </p:nvSpPr>
        <p:spPr>
          <a:xfrm>
            <a:off x="6780641" y="13038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9" name="Flowchart: Connector 678">
            <a:extLst>
              <a:ext uri="{FF2B5EF4-FFF2-40B4-BE49-F238E27FC236}">
                <a16:creationId xmlns:a16="http://schemas.microsoft.com/office/drawing/2014/main" id="{C5B001DB-A152-F2A4-A7C1-EA3E875AC9E0}"/>
              </a:ext>
            </a:extLst>
          </p:cNvPr>
          <p:cNvSpPr>
            <a:spLocks noChangeAspect="1"/>
          </p:cNvSpPr>
          <p:nvPr/>
        </p:nvSpPr>
        <p:spPr>
          <a:xfrm>
            <a:off x="6656021" y="125113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0" name="Flowchart: Connector 679">
            <a:extLst>
              <a:ext uri="{FF2B5EF4-FFF2-40B4-BE49-F238E27FC236}">
                <a16:creationId xmlns:a16="http://schemas.microsoft.com/office/drawing/2014/main" id="{060B1080-B3E4-6AF4-3BED-4BE2AFCF43F4}"/>
              </a:ext>
            </a:extLst>
          </p:cNvPr>
          <p:cNvSpPr>
            <a:spLocks noChangeAspect="1"/>
          </p:cNvSpPr>
          <p:nvPr/>
        </p:nvSpPr>
        <p:spPr>
          <a:xfrm>
            <a:off x="6521355" y="11903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1" name="Flowchart: Connector 680">
            <a:extLst>
              <a:ext uri="{FF2B5EF4-FFF2-40B4-BE49-F238E27FC236}">
                <a16:creationId xmlns:a16="http://schemas.microsoft.com/office/drawing/2014/main" id="{B5F2C09A-A61C-4296-7147-CC923FFCF9B6}"/>
              </a:ext>
            </a:extLst>
          </p:cNvPr>
          <p:cNvSpPr>
            <a:spLocks noChangeAspect="1"/>
          </p:cNvSpPr>
          <p:nvPr/>
        </p:nvSpPr>
        <p:spPr>
          <a:xfrm>
            <a:off x="7222616" y="245036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2" name="Flowchart: Connector 681">
            <a:extLst>
              <a:ext uri="{FF2B5EF4-FFF2-40B4-BE49-F238E27FC236}">
                <a16:creationId xmlns:a16="http://schemas.microsoft.com/office/drawing/2014/main" id="{D7ED57B5-A145-9CD9-13AF-15C161E934A0}"/>
              </a:ext>
            </a:extLst>
          </p:cNvPr>
          <p:cNvSpPr>
            <a:spLocks noChangeAspect="1"/>
          </p:cNvSpPr>
          <p:nvPr/>
        </p:nvSpPr>
        <p:spPr>
          <a:xfrm>
            <a:off x="7595479" y="24193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961660F4-A90F-6196-67F8-3E352B12D08B}"/>
              </a:ext>
            </a:extLst>
          </p:cNvPr>
          <p:cNvSpPr>
            <a:spLocks noChangeAspect="1"/>
          </p:cNvSpPr>
          <p:nvPr/>
        </p:nvSpPr>
        <p:spPr>
          <a:xfrm>
            <a:off x="7308220" y="28767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969103D6-3443-D004-6386-BD8F12CCD22D}"/>
              </a:ext>
            </a:extLst>
          </p:cNvPr>
          <p:cNvSpPr>
            <a:spLocks noChangeAspect="1"/>
          </p:cNvSpPr>
          <p:nvPr/>
        </p:nvSpPr>
        <p:spPr>
          <a:xfrm>
            <a:off x="8001618" y="32009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318A4EAB-3B03-CBF3-6427-DC5D6280814A}"/>
              </a:ext>
            </a:extLst>
          </p:cNvPr>
          <p:cNvSpPr>
            <a:spLocks noChangeAspect="1"/>
          </p:cNvSpPr>
          <p:nvPr/>
        </p:nvSpPr>
        <p:spPr>
          <a:xfrm>
            <a:off x="8010303" y="3301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404FAB9-1343-BC28-C0EA-61F652E5EE4C}"/>
              </a:ext>
            </a:extLst>
          </p:cNvPr>
          <p:cNvSpPr>
            <a:spLocks noChangeAspect="1"/>
          </p:cNvSpPr>
          <p:nvPr/>
        </p:nvSpPr>
        <p:spPr>
          <a:xfrm>
            <a:off x="7885683" y="32489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B478F3E2-9E40-8026-BABC-820FDD43FE7C}"/>
              </a:ext>
            </a:extLst>
          </p:cNvPr>
          <p:cNvSpPr>
            <a:spLocks noChangeAspect="1"/>
          </p:cNvSpPr>
          <p:nvPr/>
        </p:nvSpPr>
        <p:spPr>
          <a:xfrm>
            <a:off x="7870442" y="33650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3805E9E9-4582-CC5C-D729-B24E4C150D06}"/>
              </a:ext>
            </a:extLst>
          </p:cNvPr>
          <p:cNvSpPr>
            <a:spLocks noChangeAspect="1"/>
          </p:cNvSpPr>
          <p:nvPr/>
        </p:nvSpPr>
        <p:spPr>
          <a:xfrm>
            <a:off x="7755278" y="32965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04D162E1-AB18-2546-0E38-B3C44D6711A1}"/>
              </a:ext>
            </a:extLst>
          </p:cNvPr>
          <p:cNvSpPr>
            <a:spLocks noChangeAspect="1"/>
          </p:cNvSpPr>
          <p:nvPr/>
        </p:nvSpPr>
        <p:spPr>
          <a:xfrm>
            <a:off x="7638999" y="29988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1D24BB46-026F-0D02-8CDA-578960DD2DA1}"/>
              </a:ext>
            </a:extLst>
          </p:cNvPr>
          <p:cNvSpPr>
            <a:spLocks noChangeAspect="1"/>
          </p:cNvSpPr>
          <p:nvPr/>
        </p:nvSpPr>
        <p:spPr>
          <a:xfrm>
            <a:off x="7754137" y="30626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21F5ADF7-1B88-9C3D-05B3-DBFC5A7A80FE}"/>
              </a:ext>
            </a:extLst>
          </p:cNvPr>
          <p:cNvSpPr>
            <a:spLocks noChangeAspect="1"/>
          </p:cNvSpPr>
          <p:nvPr/>
        </p:nvSpPr>
        <p:spPr>
          <a:xfrm>
            <a:off x="7762822" y="3163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CE2D9776-86DB-273E-B4A3-0382EECDFEA5}"/>
              </a:ext>
            </a:extLst>
          </p:cNvPr>
          <p:cNvSpPr>
            <a:spLocks noChangeAspect="1"/>
          </p:cNvSpPr>
          <p:nvPr/>
        </p:nvSpPr>
        <p:spPr>
          <a:xfrm>
            <a:off x="7638202" y="31107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A4E05DA7-ECB9-375A-0F2F-E5F4761B190A}"/>
              </a:ext>
            </a:extLst>
          </p:cNvPr>
          <p:cNvSpPr>
            <a:spLocks noChangeAspect="1"/>
          </p:cNvSpPr>
          <p:nvPr/>
        </p:nvSpPr>
        <p:spPr>
          <a:xfrm>
            <a:off x="7622961" y="32267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B29AFDCE-4515-1600-783B-BD43F78FCA0D}"/>
              </a:ext>
            </a:extLst>
          </p:cNvPr>
          <p:cNvSpPr>
            <a:spLocks noChangeAspect="1"/>
          </p:cNvSpPr>
          <p:nvPr/>
        </p:nvSpPr>
        <p:spPr>
          <a:xfrm>
            <a:off x="7503536" y="30499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75CE9EB-964A-AC4A-087B-335BB9642820}"/>
              </a:ext>
            </a:extLst>
          </p:cNvPr>
          <p:cNvSpPr>
            <a:spLocks noChangeAspect="1"/>
          </p:cNvSpPr>
          <p:nvPr/>
        </p:nvSpPr>
        <p:spPr>
          <a:xfrm>
            <a:off x="7507797" y="315833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46D73FCD-075F-49CA-35AF-55A6791DC0A7}"/>
              </a:ext>
            </a:extLst>
          </p:cNvPr>
          <p:cNvSpPr>
            <a:spLocks noChangeAspect="1"/>
          </p:cNvSpPr>
          <p:nvPr/>
        </p:nvSpPr>
        <p:spPr>
          <a:xfrm>
            <a:off x="7637032" y="287127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id="{08976B11-72DE-8E22-E70D-9C6767427AC1}"/>
              </a:ext>
            </a:extLst>
          </p:cNvPr>
          <p:cNvSpPr>
            <a:spLocks noChangeAspect="1"/>
          </p:cNvSpPr>
          <p:nvPr/>
        </p:nvSpPr>
        <p:spPr>
          <a:xfrm>
            <a:off x="7752170" y="29351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id="{C899D8DE-9FC6-E0D2-CDF3-EF0AE62BD67F}"/>
              </a:ext>
            </a:extLst>
          </p:cNvPr>
          <p:cNvSpPr>
            <a:spLocks noChangeAspect="1"/>
          </p:cNvSpPr>
          <p:nvPr/>
        </p:nvSpPr>
        <p:spPr>
          <a:xfrm>
            <a:off x="8210137" y="16237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DA37BEBA-37B4-A272-173B-9F669E059F90}"/>
              </a:ext>
            </a:extLst>
          </p:cNvPr>
          <p:cNvSpPr>
            <a:spLocks noChangeAspect="1"/>
          </p:cNvSpPr>
          <p:nvPr/>
        </p:nvSpPr>
        <p:spPr>
          <a:xfrm>
            <a:off x="8209340" y="1735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id="{BDE7D138-F0A6-4BF6-A3A5-029042FBEA01}"/>
              </a:ext>
            </a:extLst>
          </p:cNvPr>
          <p:cNvSpPr>
            <a:spLocks noChangeAspect="1"/>
          </p:cNvSpPr>
          <p:nvPr/>
        </p:nvSpPr>
        <p:spPr>
          <a:xfrm>
            <a:off x="8188395" y="18537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id="{B3148F99-F946-0427-DF4B-12343BBAED3F}"/>
              </a:ext>
            </a:extLst>
          </p:cNvPr>
          <p:cNvSpPr>
            <a:spLocks noChangeAspect="1"/>
          </p:cNvSpPr>
          <p:nvPr/>
        </p:nvSpPr>
        <p:spPr>
          <a:xfrm>
            <a:off x="8020411" y="26808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id="{20A80C6B-5103-0F9A-4852-C98D89D05ABD}"/>
              </a:ext>
            </a:extLst>
          </p:cNvPr>
          <p:cNvSpPr>
            <a:spLocks noChangeAspect="1"/>
          </p:cNvSpPr>
          <p:nvPr/>
        </p:nvSpPr>
        <p:spPr>
          <a:xfrm>
            <a:off x="8151686" y="27489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id="{8EB85B8F-4FD3-6D05-B492-FA5804EF0811}"/>
              </a:ext>
            </a:extLst>
          </p:cNvPr>
          <p:cNvSpPr>
            <a:spLocks noChangeAspect="1"/>
          </p:cNvSpPr>
          <p:nvPr/>
        </p:nvSpPr>
        <p:spPr>
          <a:xfrm>
            <a:off x="8144234" y="284540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id="{CA8E1589-AB1B-C9B8-9703-F05F85B237DD}"/>
              </a:ext>
            </a:extLst>
          </p:cNvPr>
          <p:cNvSpPr>
            <a:spLocks noChangeAspect="1"/>
          </p:cNvSpPr>
          <p:nvPr/>
        </p:nvSpPr>
        <p:spPr>
          <a:xfrm>
            <a:off x="8019614" y="279272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Flowchart: Connector 333">
            <a:extLst>
              <a:ext uri="{FF2B5EF4-FFF2-40B4-BE49-F238E27FC236}">
                <a16:creationId xmlns:a16="http://schemas.microsoft.com/office/drawing/2014/main" id="{FEAFE0E5-7B87-E0C4-AC4A-390589904309}"/>
              </a:ext>
            </a:extLst>
          </p:cNvPr>
          <p:cNvSpPr>
            <a:spLocks noChangeAspect="1"/>
          </p:cNvSpPr>
          <p:nvPr/>
        </p:nvSpPr>
        <p:spPr>
          <a:xfrm>
            <a:off x="8012662" y="29064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id="{2A40BCA6-1606-6BAD-B2D7-25D2BA6338F8}"/>
              </a:ext>
            </a:extLst>
          </p:cNvPr>
          <p:cNvSpPr>
            <a:spLocks noChangeAspect="1"/>
          </p:cNvSpPr>
          <p:nvPr/>
        </p:nvSpPr>
        <p:spPr>
          <a:xfrm>
            <a:off x="7884948" y="27319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id="{27A7AADB-55DD-9F61-79FA-70A1A40375D1}"/>
              </a:ext>
            </a:extLst>
          </p:cNvPr>
          <p:cNvSpPr>
            <a:spLocks noChangeAspect="1"/>
          </p:cNvSpPr>
          <p:nvPr/>
        </p:nvSpPr>
        <p:spPr>
          <a:xfrm>
            <a:off x="7900168" y="28394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F06994F3-8993-B698-8BB8-A9BFE86361AB}"/>
              </a:ext>
            </a:extLst>
          </p:cNvPr>
          <p:cNvSpPr>
            <a:spLocks noChangeAspect="1"/>
          </p:cNvSpPr>
          <p:nvPr/>
        </p:nvSpPr>
        <p:spPr>
          <a:xfrm>
            <a:off x="7726390" y="260084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id="{F6AAC831-95EF-639D-9AEA-8F6CEB71AD49}"/>
              </a:ext>
            </a:extLst>
          </p:cNvPr>
          <p:cNvSpPr>
            <a:spLocks noChangeAspect="1"/>
          </p:cNvSpPr>
          <p:nvPr/>
        </p:nvSpPr>
        <p:spPr>
          <a:xfrm>
            <a:off x="7459368" y="22610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788A3B7A-1DF7-9BCE-FCE3-7F5464D202AF}"/>
              </a:ext>
            </a:extLst>
          </p:cNvPr>
          <p:cNvSpPr>
            <a:spLocks noChangeAspect="1"/>
          </p:cNvSpPr>
          <p:nvPr/>
        </p:nvSpPr>
        <p:spPr>
          <a:xfrm>
            <a:off x="7468053" y="2361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92B292EB-D54E-2F55-84DE-6661133E334D}"/>
              </a:ext>
            </a:extLst>
          </p:cNvPr>
          <p:cNvSpPr>
            <a:spLocks noChangeAspect="1"/>
          </p:cNvSpPr>
          <p:nvPr/>
        </p:nvSpPr>
        <p:spPr>
          <a:xfrm>
            <a:off x="7343433" y="230909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id="{37E51332-AEB6-8183-2C47-EB77D0FF8F9D}"/>
              </a:ext>
            </a:extLst>
          </p:cNvPr>
          <p:cNvSpPr>
            <a:spLocks noChangeAspect="1"/>
          </p:cNvSpPr>
          <p:nvPr/>
        </p:nvSpPr>
        <p:spPr>
          <a:xfrm>
            <a:off x="7354772" y="24105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id="{76CD4719-8097-AD87-D74F-2743C68F8165}"/>
              </a:ext>
            </a:extLst>
          </p:cNvPr>
          <p:cNvSpPr>
            <a:spLocks noChangeAspect="1"/>
          </p:cNvSpPr>
          <p:nvPr/>
        </p:nvSpPr>
        <p:spPr>
          <a:xfrm>
            <a:off x="7213028" y="23567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Flowchart: Connector 478">
            <a:extLst>
              <a:ext uri="{FF2B5EF4-FFF2-40B4-BE49-F238E27FC236}">
                <a16:creationId xmlns:a16="http://schemas.microsoft.com/office/drawing/2014/main" id="{AF4CCF02-E51C-14A2-931B-B143FB5559E8}"/>
              </a:ext>
            </a:extLst>
          </p:cNvPr>
          <p:cNvSpPr>
            <a:spLocks noChangeAspect="1"/>
          </p:cNvSpPr>
          <p:nvPr/>
        </p:nvSpPr>
        <p:spPr>
          <a:xfrm>
            <a:off x="7336956" y="2767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3" name="Flowchart: Connector 612">
            <a:extLst>
              <a:ext uri="{FF2B5EF4-FFF2-40B4-BE49-F238E27FC236}">
                <a16:creationId xmlns:a16="http://schemas.microsoft.com/office/drawing/2014/main" id="{B64DC147-2D1E-99B3-3B78-1534D85BA9A6}"/>
              </a:ext>
            </a:extLst>
          </p:cNvPr>
          <p:cNvSpPr>
            <a:spLocks noChangeAspect="1"/>
          </p:cNvSpPr>
          <p:nvPr/>
        </p:nvSpPr>
        <p:spPr>
          <a:xfrm>
            <a:off x="5728890" y="2818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lowchart: Connector 613">
            <a:extLst>
              <a:ext uri="{FF2B5EF4-FFF2-40B4-BE49-F238E27FC236}">
                <a16:creationId xmlns:a16="http://schemas.microsoft.com/office/drawing/2014/main" id="{9905B965-EDA0-BD61-6D2B-77A304D76682}"/>
              </a:ext>
            </a:extLst>
          </p:cNvPr>
          <p:cNvSpPr>
            <a:spLocks noChangeAspect="1"/>
          </p:cNvSpPr>
          <p:nvPr/>
        </p:nvSpPr>
        <p:spPr>
          <a:xfrm>
            <a:off x="5737575" y="291894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5" name="Flowchart: Connector 684">
            <a:extLst>
              <a:ext uri="{FF2B5EF4-FFF2-40B4-BE49-F238E27FC236}">
                <a16:creationId xmlns:a16="http://schemas.microsoft.com/office/drawing/2014/main" id="{6A6625E7-7B14-5BDA-63FD-F1BF0AFC6828}"/>
              </a:ext>
            </a:extLst>
          </p:cNvPr>
          <p:cNvSpPr>
            <a:spLocks noChangeAspect="1"/>
          </p:cNvSpPr>
          <p:nvPr/>
        </p:nvSpPr>
        <p:spPr>
          <a:xfrm>
            <a:off x="7062112" y="28635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lowchart: Connector 694">
            <a:extLst>
              <a:ext uri="{FF2B5EF4-FFF2-40B4-BE49-F238E27FC236}">
                <a16:creationId xmlns:a16="http://schemas.microsoft.com/office/drawing/2014/main" id="{1E737E22-6632-DB9D-2F3E-ACDEDFECD1B3}"/>
              </a:ext>
            </a:extLst>
          </p:cNvPr>
          <p:cNvSpPr>
            <a:spLocks noChangeAspect="1"/>
          </p:cNvSpPr>
          <p:nvPr/>
        </p:nvSpPr>
        <p:spPr>
          <a:xfrm>
            <a:off x="7061315" y="297548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98C9F2B5-4B52-FD05-B397-BDE31BFC8FCF}"/>
              </a:ext>
            </a:extLst>
          </p:cNvPr>
          <p:cNvSpPr>
            <a:spLocks noChangeAspect="1"/>
          </p:cNvSpPr>
          <p:nvPr/>
        </p:nvSpPr>
        <p:spPr>
          <a:xfrm>
            <a:off x="7797806" y="1172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id="{52AFA4FC-158C-D9A3-A330-91191AB20A23}"/>
              </a:ext>
            </a:extLst>
          </p:cNvPr>
          <p:cNvSpPr>
            <a:spLocks noChangeAspect="1"/>
          </p:cNvSpPr>
          <p:nvPr/>
        </p:nvSpPr>
        <p:spPr>
          <a:xfrm>
            <a:off x="7806491" y="12727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id="{0FE70244-2E4A-1B7D-3BBF-86008C60A723}"/>
              </a:ext>
            </a:extLst>
          </p:cNvPr>
          <p:cNvSpPr>
            <a:spLocks noChangeAspect="1"/>
          </p:cNvSpPr>
          <p:nvPr/>
        </p:nvSpPr>
        <p:spPr>
          <a:xfrm>
            <a:off x="7681871" y="122003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id="{A7A8572B-4409-086B-3472-2C8EDF95288C}"/>
              </a:ext>
            </a:extLst>
          </p:cNvPr>
          <p:cNvSpPr>
            <a:spLocks noChangeAspect="1"/>
          </p:cNvSpPr>
          <p:nvPr/>
        </p:nvSpPr>
        <p:spPr>
          <a:xfrm>
            <a:off x="7666630" y="13360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Flowchart: Connector 587">
            <a:extLst>
              <a:ext uri="{FF2B5EF4-FFF2-40B4-BE49-F238E27FC236}">
                <a16:creationId xmlns:a16="http://schemas.microsoft.com/office/drawing/2014/main" id="{FE4C01BA-EE97-4C0F-C634-42F9D17EC72B}"/>
              </a:ext>
            </a:extLst>
          </p:cNvPr>
          <p:cNvSpPr>
            <a:spLocks noChangeAspect="1"/>
          </p:cNvSpPr>
          <p:nvPr/>
        </p:nvSpPr>
        <p:spPr>
          <a:xfrm>
            <a:off x="7551466" y="12676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3" name="Flowchart: Connector 702">
            <a:extLst>
              <a:ext uri="{FF2B5EF4-FFF2-40B4-BE49-F238E27FC236}">
                <a16:creationId xmlns:a16="http://schemas.microsoft.com/office/drawing/2014/main" id="{5C6A3B2D-E9DC-150F-992F-83A34A8BC7D5}"/>
              </a:ext>
            </a:extLst>
          </p:cNvPr>
          <p:cNvSpPr>
            <a:spLocks noChangeAspect="1"/>
          </p:cNvSpPr>
          <p:nvPr/>
        </p:nvSpPr>
        <p:spPr>
          <a:xfrm>
            <a:off x="5409350" y="36724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4" name="Flowchart: Connector 703">
            <a:extLst>
              <a:ext uri="{FF2B5EF4-FFF2-40B4-BE49-F238E27FC236}">
                <a16:creationId xmlns:a16="http://schemas.microsoft.com/office/drawing/2014/main" id="{AF74E42D-6660-A30F-00C1-939F935484A9}"/>
              </a:ext>
            </a:extLst>
          </p:cNvPr>
          <p:cNvSpPr>
            <a:spLocks noChangeAspect="1"/>
          </p:cNvSpPr>
          <p:nvPr/>
        </p:nvSpPr>
        <p:spPr>
          <a:xfrm>
            <a:off x="5413611" y="37809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5" name="Flowchart: Connector 704">
            <a:extLst>
              <a:ext uri="{FF2B5EF4-FFF2-40B4-BE49-F238E27FC236}">
                <a16:creationId xmlns:a16="http://schemas.microsoft.com/office/drawing/2014/main" id="{4E5464D6-B861-3329-12E0-974F546DE654}"/>
              </a:ext>
            </a:extLst>
          </p:cNvPr>
          <p:cNvSpPr>
            <a:spLocks noChangeAspect="1"/>
          </p:cNvSpPr>
          <p:nvPr/>
        </p:nvSpPr>
        <p:spPr>
          <a:xfrm>
            <a:off x="6470599" y="253200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6" name="Flowchart: Connector 705">
            <a:extLst>
              <a:ext uri="{FF2B5EF4-FFF2-40B4-BE49-F238E27FC236}">
                <a16:creationId xmlns:a16="http://schemas.microsoft.com/office/drawing/2014/main" id="{CCCE330A-450B-FBCB-99C6-189A0CB1BC9A}"/>
              </a:ext>
            </a:extLst>
          </p:cNvPr>
          <p:cNvSpPr>
            <a:spLocks noChangeAspect="1"/>
          </p:cNvSpPr>
          <p:nvPr/>
        </p:nvSpPr>
        <p:spPr>
          <a:xfrm>
            <a:off x="6474860" y="26404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9" name="Flowchart: Connector 728">
            <a:extLst>
              <a:ext uri="{FF2B5EF4-FFF2-40B4-BE49-F238E27FC236}">
                <a16:creationId xmlns:a16="http://schemas.microsoft.com/office/drawing/2014/main" id="{FE473139-C780-7657-0259-3B77815AD120}"/>
              </a:ext>
            </a:extLst>
          </p:cNvPr>
          <p:cNvSpPr>
            <a:spLocks noChangeAspect="1"/>
          </p:cNvSpPr>
          <p:nvPr/>
        </p:nvSpPr>
        <p:spPr>
          <a:xfrm>
            <a:off x="7311412" y="41306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0" name="Flowchart: Connector 729">
            <a:extLst>
              <a:ext uri="{FF2B5EF4-FFF2-40B4-BE49-F238E27FC236}">
                <a16:creationId xmlns:a16="http://schemas.microsoft.com/office/drawing/2014/main" id="{2F4A97D7-8510-A1F1-50A1-EF14EC7CB1B8}"/>
              </a:ext>
            </a:extLst>
          </p:cNvPr>
          <p:cNvSpPr>
            <a:spLocks noChangeAspect="1"/>
          </p:cNvSpPr>
          <p:nvPr/>
        </p:nvSpPr>
        <p:spPr>
          <a:xfrm>
            <a:off x="7186792" y="407799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1" name="Flowchart: Connector 730">
            <a:extLst>
              <a:ext uri="{FF2B5EF4-FFF2-40B4-BE49-F238E27FC236}">
                <a16:creationId xmlns:a16="http://schemas.microsoft.com/office/drawing/2014/main" id="{042E5AF3-DBFF-75B3-D9DD-FDED9B95AD99}"/>
              </a:ext>
            </a:extLst>
          </p:cNvPr>
          <p:cNvSpPr>
            <a:spLocks noChangeAspect="1"/>
          </p:cNvSpPr>
          <p:nvPr/>
        </p:nvSpPr>
        <p:spPr>
          <a:xfrm>
            <a:off x="7171551" y="41940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2" name="Flowchart: Connector 731">
            <a:extLst>
              <a:ext uri="{FF2B5EF4-FFF2-40B4-BE49-F238E27FC236}">
                <a16:creationId xmlns:a16="http://schemas.microsoft.com/office/drawing/2014/main" id="{4EE533BC-C385-E4E0-28BF-BB13EEE79A8A}"/>
              </a:ext>
            </a:extLst>
          </p:cNvPr>
          <p:cNvSpPr>
            <a:spLocks noChangeAspect="1"/>
          </p:cNvSpPr>
          <p:nvPr/>
        </p:nvSpPr>
        <p:spPr>
          <a:xfrm>
            <a:off x="7056387" y="41256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3" name="Flowchart: Connector 732">
            <a:extLst>
              <a:ext uri="{FF2B5EF4-FFF2-40B4-BE49-F238E27FC236}">
                <a16:creationId xmlns:a16="http://schemas.microsoft.com/office/drawing/2014/main" id="{3DEB5BA6-AFD7-9388-A1B1-1C0FCBD9D107}"/>
              </a:ext>
            </a:extLst>
          </p:cNvPr>
          <p:cNvSpPr>
            <a:spLocks noChangeAspect="1"/>
          </p:cNvSpPr>
          <p:nvPr/>
        </p:nvSpPr>
        <p:spPr>
          <a:xfrm>
            <a:off x="6921231" y="4387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lowchart: Connector 733">
            <a:extLst>
              <a:ext uri="{FF2B5EF4-FFF2-40B4-BE49-F238E27FC236}">
                <a16:creationId xmlns:a16="http://schemas.microsoft.com/office/drawing/2014/main" id="{6899F84D-0322-9324-3C24-E6ADD409CECD}"/>
              </a:ext>
            </a:extLst>
          </p:cNvPr>
          <p:cNvSpPr>
            <a:spLocks noChangeAspect="1"/>
          </p:cNvSpPr>
          <p:nvPr/>
        </p:nvSpPr>
        <p:spPr>
          <a:xfrm>
            <a:off x="6929622" y="450008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Flowchart: Connector 734">
            <a:extLst>
              <a:ext uri="{FF2B5EF4-FFF2-40B4-BE49-F238E27FC236}">
                <a16:creationId xmlns:a16="http://schemas.microsoft.com/office/drawing/2014/main" id="{FC2EE67C-6AAD-AA34-E0AE-76DAA408E6D5}"/>
              </a:ext>
            </a:extLst>
          </p:cNvPr>
          <p:cNvSpPr>
            <a:spLocks noChangeAspect="1"/>
          </p:cNvSpPr>
          <p:nvPr/>
        </p:nvSpPr>
        <p:spPr>
          <a:xfrm>
            <a:off x="6797903" y="44290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Flowchart: Connector 735">
            <a:extLst>
              <a:ext uri="{FF2B5EF4-FFF2-40B4-BE49-F238E27FC236}">
                <a16:creationId xmlns:a16="http://schemas.microsoft.com/office/drawing/2014/main" id="{7989E7D8-A94A-ED22-4992-659A1E96E157}"/>
              </a:ext>
            </a:extLst>
          </p:cNvPr>
          <p:cNvSpPr>
            <a:spLocks noChangeAspect="1"/>
          </p:cNvSpPr>
          <p:nvPr/>
        </p:nvSpPr>
        <p:spPr>
          <a:xfrm>
            <a:off x="6790055" y="45511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Flowchart: Connector 736">
            <a:extLst>
              <a:ext uri="{FF2B5EF4-FFF2-40B4-BE49-F238E27FC236}">
                <a16:creationId xmlns:a16="http://schemas.microsoft.com/office/drawing/2014/main" id="{49EFEBBE-7F85-BFBA-9655-AF8E271C6A27}"/>
              </a:ext>
            </a:extLst>
          </p:cNvPr>
          <p:cNvSpPr>
            <a:spLocks noChangeAspect="1"/>
          </p:cNvSpPr>
          <p:nvPr/>
        </p:nvSpPr>
        <p:spPr>
          <a:xfrm>
            <a:off x="6674891" y="44827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8" name="Flowchart: Connector 737">
            <a:extLst>
              <a:ext uri="{FF2B5EF4-FFF2-40B4-BE49-F238E27FC236}">
                <a16:creationId xmlns:a16="http://schemas.microsoft.com/office/drawing/2014/main" id="{30E698E9-72CE-166A-0394-2D44F40F4519}"/>
              </a:ext>
            </a:extLst>
          </p:cNvPr>
          <p:cNvSpPr>
            <a:spLocks noChangeAspect="1"/>
          </p:cNvSpPr>
          <p:nvPr/>
        </p:nvSpPr>
        <p:spPr>
          <a:xfrm>
            <a:off x="7057524" y="45950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lowchart: Connector 738">
            <a:extLst>
              <a:ext uri="{FF2B5EF4-FFF2-40B4-BE49-F238E27FC236}">
                <a16:creationId xmlns:a16="http://schemas.microsoft.com/office/drawing/2014/main" id="{B69F1476-F9BE-986F-1825-F73F94EBD7D9}"/>
              </a:ext>
            </a:extLst>
          </p:cNvPr>
          <p:cNvSpPr>
            <a:spLocks noChangeAspect="1"/>
          </p:cNvSpPr>
          <p:nvPr/>
        </p:nvSpPr>
        <p:spPr>
          <a:xfrm>
            <a:off x="7177242" y="46533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lowchart: Connector 739">
            <a:extLst>
              <a:ext uri="{FF2B5EF4-FFF2-40B4-BE49-F238E27FC236}">
                <a16:creationId xmlns:a16="http://schemas.microsoft.com/office/drawing/2014/main" id="{D59DF758-DBCF-3FD0-AE8F-DBAE9DBE1EF0}"/>
              </a:ext>
            </a:extLst>
          </p:cNvPr>
          <p:cNvSpPr>
            <a:spLocks noChangeAspect="1"/>
          </p:cNvSpPr>
          <p:nvPr/>
        </p:nvSpPr>
        <p:spPr>
          <a:xfrm>
            <a:off x="7178970" y="47701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1" name="Flowchart: Connector 740">
            <a:extLst>
              <a:ext uri="{FF2B5EF4-FFF2-40B4-BE49-F238E27FC236}">
                <a16:creationId xmlns:a16="http://schemas.microsoft.com/office/drawing/2014/main" id="{0BE57DEA-70C6-B056-472E-DB3FA76F9C1D}"/>
              </a:ext>
            </a:extLst>
          </p:cNvPr>
          <p:cNvSpPr>
            <a:spLocks noChangeAspect="1"/>
          </p:cNvSpPr>
          <p:nvPr/>
        </p:nvSpPr>
        <p:spPr>
          <a:xfrm>
            <a:off x="7056727" y="4706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2" name="Flowchart: Connector 741">
            <a:extLst>
              <a:ext uri="{FF2B5EF4-FFF2-40B4-BE49-F238E27FC236}">
                <a16:creationId xmlns:a16="http://schemas.microsoft.com/office/drawing/2014/main" id="{AEE7688C-50BF-14F3-1598-79DFB6D9D941}"/>
              </a:ext>
            </a:extLst>
          </p:cNvPr>
          <p:cNvSpPr>
            <a:spLocks noChangeAspect="1"/>
          </p:cNvSpPr>
          <p:nvPr/>
        </p:nvSpPr>
        <p:spPr>
          <a:xfrm>
            <a:off x="7053287" y="483942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0" name="Flowchart: Connector 749">
            <a:extLst>
              <a:ext uri="{FF2B5EF4-FFF2-40B4-BE49-F238E27FC236}">
                <a16:creationId xmlns:a16="http://schemas.microsoft.com/office/drawing/2014/main" id="{C0E2B13D-5D1C-A87C-460D-11C2AD3B55D7}"/>
              </a:ext>
            </a:extLst>
          </p:cNvPr>
          <p:cNvSpPr>
            <a:spLocks noChangeAspect="1"/>
          </p:cNvSpPr>
          <p:nvPr/>
        </p:nvSpPr>
        <p:spPr>
          <a:xfrm>
            <a:off x="8253219" y="39724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lowchart: Connector 750">
            <a:extLst>
              <a:ext uri="{FF2B5EF4-FFF2-40B4-BE49-F238E27FC236}">
                <a16:creationId xmlns:a16="http://schemas.microsoft.com/office/drawing/2014/main" id="{2EAAAAB7-F770-E1E4-966C-4E412038B9A7}"/>
              </a:ext>
            </a:extLst>
          </p:cNvPr>
          <p:cNvSpPr>
            <a:spLocks noChangeAspect="1"/>
          </p:cNvSpPr>
          <p:nvPr/>
        </p:nvSpPr>
        <p:spPr>
          <a:xfrm>
            <a:off x="8252422" y="40843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2" name="Flowchart: Connector 751">
            <a:extLst>
              <a:ext uri="{FF2B5EF4-FFF2-40B4-BE49-F238E27FC236}">
                <a16:creationId xmlns:a16="http://schemas.microsoft.com/office/drawing/2014/main" id="{15A56DEF-EA48-2748-4B06-18CDC1FACA89}"/>
              </a:ext>
            </a:extLst>
          </p:cNvPr>
          <p:cNvSpPr>
            <a:spLocks noChangeAspect="1"/>
          </p:cNvSpPr>
          <p:nvPr/>
        </p:nvSpPr>
        <p:spPr>
          <a:xfrm>
            <a:off x="8237181" y="4200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7" name="Flowchart: Connector 766">
            <a:extLst>
              <a:ext uri="{FF2B5EF4-FFF2-40B4-BE49-F238E27FC236}">
                <a16:creationId xmlns:a16="http://schemas.microsoft.com/office/drawing/2014/main" id="{9AF5B8F5-C29D-B445-92D0-2F8E08C3D08E}"/>
              </a:ext>
            </a:extLst>
          </p:cNvPr>
          <p:cNvSpPr>
            <a:spLocks noChangeAspect="1"/>
          </p:cNvSpPr>
          <p:nvPr/>
        </p:nvSpPr>
        <p:spPr>
          <a:xfrm>
            <a:off x="4949413" y="47706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lowchart: Connector 767">
            <a:extLst>
              <a:ext uri="{FF2B5EF4-FFF2-40B4-BE49-F238E27FC236}">
                <a16:creationId xmlns:a16="http://schemas.microsoft.com/office/drawing/2014/main" id="{6470254E-AB3E-3177-FD76-BF51FC27B95F}"/>
              </a:ext>
            </a:extLst>
          </p:cNvPr>
          <p:cNvSpPr>
            <a:spLocks noChangeAspect="1"/>
          </p:cNvSpPr>
          <p:nvPr/>
        </p:nvSpPr>
        <p:spPr>
          <a:xfrm>
            <a:off x="5064551" y="48344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lowchart: Connector 769">
            <a:extLst>
              <a:ext uri="{FF2B5EF4-FFF2-40B4-BE49-F238E27FC236}">
                <a16:creationId xmlns:a16="http://schemas.microsoft.com/office/drawing/2014/main" id="{74650126-5BE5-D7DF-241A-28F19FFABFDE}"/>
              </a:ext>
            </a:extLst>
          </p:cNvPr>
          <p:cNvSpPr>
            <a:spLocks noChangeAspect="1"/>
          </p:cNvSpPr>
          <p:nvPr/>
        </p:nvSpPr>
        <p:spPr>
          <a:xfrm>
            <a:off x="4948616" y="48825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1" name="Flowchart: Connector 770">
            <a:extLst>
              <a:ext uri="{FF2B5EF4-FFF2-40B4-BE49-F238E27FC236}">
                <a16:creationId xmlns:a16="http://schemas.microsoft.com/office/drawing/2014/main" id="{8DEC2B99-9B84-0FE6-5B35-144F64F2977D}"/>
              </a:ext>
            </a:extLst>
          </p:cNvPr>
          <p:cNvSpPr>
            <a:spLocks noChangeAspect="1"/>
          </p:cNvSpPr>
          <p:nvPr/>
        </p:nvSpPr>
        <p:spPr>
          <a:xfrm>
            <a:off x="4952887" y="50267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" name="Flowchart: Connector 771">
            <a:extLst>
              <a:ext uri="{FF2B5EF4-FFF2-40B4-BE49-F238E27FC236}">
                <a16:creationId xmlns:a16="http://schemas.microsoft.com/office/drawing/2014/main" id="{F45ECE91-9F66-37CE-4BB7-4AB76D46331F}"/>
              </a:ext>
            </a:extLst>
          </p:cNvPr>
          <p:cNvSpPr>
            <a:spLocks noChangeAspect="1"/>
          </p:cNvSpPr>
          <p:nvPr/>
        </p:nvSpPr>
        <p:spPr>
          <a:xfrm>
            <a:off x="4804786" y="481225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3" name="Flowchart: Connector 772">
            <a:extLst>
              <a:ext uri="{FF2B5EF4-FFF2-40B4-BE49-F238E27FC236}">
                <a16:creationId xmlns:a16="http://schemas.microsoft.com/office/drawing/2014/main" id="{9F855D3B-28EF-A2CE-4025-BF237E6C20DF}"/>
              </a:ext>
            </a:extLst>
          </p:cNvPr>
          <p:cNvSpPr>
            <a:spLocks noChangeAspect="1"/>
          </p:cNvSpPr>
          <p:nvPr/>
        </p:nvSpPr>
        <p:spPr>
          <a:xfrm>
            <a:off x="4808408" y="495192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1" name="Flowchart: Connector 780">
            <a:extLst>
              <a:ext uri="{FF2B5EF4-FFF2-40B4-BE49-F238E27FC236}">
                <a16:creationId xmlns:a16="http://schemas.microsoft.com/office/drawing/2014/main" id="{6E77AA60-85A9-5581-47C7-08024FA1B3A0}"/>
              </a:ext>
            </a:extLst>
          </p:cNvPr>
          <p:cNvSpPr>
            <a:spLocks noChangeAspect="1"/>
          </p:cNvSpPr>
          <p:nvPr/>
        </p:nvSpPr>
        <p:spPr>
          <a:xfrm>
            <a:off x="3886022" y="546487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lowchart: Connector 781">
            <a:extLst>
              <a:ext uri="{FF2B5EF4-FFF2-40B4-BE49-F238E27FC236}">
                <a16:creationId xmlns:a16="http://schemas.microsoft.com/office/drawing/2014/main" id="{251668B2-39A8-A89C-C4F5-D26878D69558}"/>
              </a:ext>
            </a:extLst>
          </p:cNvPr>
          <p:cNvSpPr>
            <a:spLocks noChangeAspect="1"/>
          </p:cNvSpPr>
          <p:nvPr/>
        </p:nvSpPr>
        <p:spPr>
          <a:xfrm>
            <a:off x="3899608" y="56165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3" name="Flowchart: Connector 782">
            <a:extLst>
              <a:ext uri="{FF2B5EF4-FFF2-40B4-BE49-F238E27FC236}">
                <a16:creationId xmlns:a16="http://schemas.microsoft.com/office/drawing/2014/main" id="{43A92577-BAEF-4E5D-CE8E-BE75E97B43BE}"/>
              </a:ext>
            </a:extLst>
          </p:cNvPr>
          <p:cNvSpPr>
            <a:spLocks noChangeAspect="1"/>
          </p:cNvSpPr>
          <p:nvPr/>
        </p:nvSpPr>
        <p:spPr>
          <a:xfrm>
            <a:off x="3899607" y="57647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4" name="Flowchart: Connector 783">
            <a:extLst>
              <a:ext uri="{FF2B5EF4-FFF2-40B4-BE49-F238E27FC236}">
                <a16:creationId xmlns:a16="http://schemas.microsoft.com/office/drawing/2014/main" id="{5FC89B8E-9C9E-BE20-1352-B0DDF5651B10}"/>
              </a:ext>
            </a:extLst>
          </p:cNvPr>
          <p:cNvSpPr>
            <a:spLocks noChangeAspect="1"/>
          </p:cNvSpPr>
          <p:nvPr/>
        </p:nvSpPr>
        <p:spPr>
          <a:xfrm>
            <a:off x="5744928" y="50455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lowchart: Connector 784">
            <a:extLst>
              <a:ext uri="{FF2B5EF4-FFF2-40B4-BE49-F238E27FC236}">
                <a16:creationId xmlns:a16="http://schemas.microsoft.com/office/drawing/2014/main" id="{C3C1F090-C7DC-BF3B-178B-C85C6F676EE1}"/>
              </a:ext>
            </a:extLst>
          </p:cNvPr>
          <p:cNvSpPr>
            <a:spLocks noChangeAspect="1"/>
          </p:cNvSpPr>
          <p:nvPr/>
        </p:nvSpPr>
        <p:spPr>
          <a:xfrm>
            <a:off x="5744131" y="51574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6" name="Flowchart: Connector 785">
            <a:extLst>
              <a:ext uri="{FF2B5EF4-FFF2-40B4-BE49-F238E27FC236}">
                <a16:creationId xmlns:a16="http://schemas.microsoft.com/office/drawing/2014/main" id="{9847A727-FB55-94D7-7B96-DB8F092ADF30}"/>
              </a:ext>
            </a:extLst>
          </p:cNvPr>
          <p:cNvSpPr>
            <a:spLocks noChangeAspect="1"/>
          </p:cNvSpPr>
          <p:nvPr/>
        </p:nvSpPr>
        <p:spPr>
          <a:xfrm>
            <a:off x="5742964" y="5291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Flowchart: Connector 800">
            <a:extLst>
              <a:ext uri="{FF2B5EF4-FFF2-40B4-BE49-F238E27FC236}">
                <a16:creationId xmlns:a16="http://schemas.microsoft.com/office/drawing/2014/main" id="{A5FC3D71-74C9-9009-74B9-167DF5C3848C}"/>
              </a:ext>
            </a:extLst>
          </p:cNvPr>
          <p:cNvSpPr>
            <a:spLocks noChangeAspect="1"/>
          </p:cNvSpPr>
          <p:nvPr/>
        </p:nvSpPr>
        <p:spPr>
          <a:xfrm>
            <a:off x="5877194" y="52394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Flowchart: Connector 801">
            <a:extLst>
              <a:ext uri="{FF2B5EF4-FFF2-40B4-BE49-F238E27FC236}">
                <a16:creationId xmlns:a16="http://schemas.microsoft.com/office/drawing/2014/main" id="{7E3D1298-6CF0-7E43-DA1E-D7C09FB2279B}"/>
              </a:ext>
            </a:extLst>
          </p:cNvPr>
          <p:cNvSpPr>
            <a:spLocks noChangeAspect="1"/>
          </p:cNvSpPr>
          <p:nvPr/>
        </p:nvSpPr>
        <p:spPr>
          <a:xfrm>
            <a:off x="5879069" y="53743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Flowchart: Connector 807">
            <a:extLst>
              <a:ext uri="{FF2B5EF4-FFF2-40B4-BE49-F238E27FC236}">
                <a16:creationId xmlns:a16="http://schemas.microsoft.com/office/drawing/2014/main" id="{1B1158A8-AE56-1529-7556-A000A79983E0}"/>
              </a:ext>
            </a:extLst>
          </p:cNvPr>
          <p:cNvSpPr>
            <a:spLocks noChangeAspect="1"/>
          </p:cNvSpPr>
          <p:nvPr/>
        </p:nvSpPr>
        <p:spPr>
          <a:xfrm>
            <a:off x="5732301" y="5454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lowchart: Connector 808">
            <a:extLst>
              <a:ext uri="{FF2B5EF4-FFF2-40B4-BE49-F238E27FC236}">
                <a16:creationId xmlns:a16="http://schemas.microsoft.com/office/drawing/2014/main" id="{FEB216B1-FBA6-A212-3171-AFDB6312D3F3}"/>
              </a:ext>
            </a:extLst>
          </p:cNvPr>
          <p:cNvSpPr>
            <a:spLocks noChangeAspect="1"/>
          </p:cNvSpPr>
          <p:nvPr/>
        </p:nvSpPr>
        <p:spPr>
          <a:xfrm>
            <a:off x="5728890" y="5601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Flowchart: Connector 809">
            <a:extLst>
              <a:ext uri="{FF2B5EF4-FFF2-40B4-BE49-F238E27FC236}">
                <a16:creationId xmlns:a16="http://schemas.microsoft.com/office/drawing/2014/main" id="{A52E2C25-E60D-9BA5-4635-2B44EAA72193}"/>
              </a:ext>
            </a:extLst>
          </p:cNvPr>
          <p:cNvSpPr>
            <a:spLocks noChangeAspect="1"/>
          </p:cNvSpPr>
          <p:nvPr/>
        </p:nvSpPr>
        <p:spPr>
          <a:xfrm>
            <a:off x="5601543" y="5523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Flowchart: Connector 810">
            <a:extLst>
              <a:ext uri="{FF2B5EF4-FFF2-40B4-BE49-F238E27FC236}">
                <a16:creationId xmlns:a16="http://schemas.microsoft.com/office/drawing/2014/main" id="{BD45676E-96FE-FF12-5556-AECA11606578}"/>
              </a:ext>
            </a:extLst>
          </p:cNvPr>
          <p:cNvSpPr>
            <a:spLocks noChangeAspect="1"/>
          </p:cNvSpPr>
          <p:nvPr/>
        </p:nvSpPr>
        <p:spPr>
          <a:xfrm>
            <a:off x="5590831" y="567825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Flowchart: Connector 811">
            <a:extLst>
              <a:ext uri="{FF2B5EF4-FFF2-40B4-BE49-F238E27FC236}">
                <a16:creationId xmlns:a16="http://schemas.microsoft.com/office/drawing/2014/main" id="{6D8FD199-D554-52DC-BD10-2EDC5C62255D}"/>
              </a:ext>
            </a:extLst>
          </p:cNvPr>
          <p:cNvSpPr>
            <a:spLocks noChangeAspect="1"/>
          </p:cNvSpPr>
          <p:nvPr/>
        </p:nvSpPr>
        <p:spPr>
          <a:xfrm>
            <a:off x="5469470" y="557937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Flowchart: Connector 812">
            <a:extLst>
              <a:ext uri="{FF2B5EF4-FFF2-40B4-BE49-F238E27FC236}">
                <a16:creationId xmlns:a16="http://schemas.microsoft.com/office/drawing/2014/main" id="{7F13C682-5B02-A3FD-69E6-718AABB02A28}"/>
              </a:ext>
            </a:extLst>
          </p:cNvPr>
          <p:cNvSpPr>
            <a:spLocks noChangeAspect="1"/>
          </p:cNvSpPr>
          <p:nvPr/>
        </p:nvSpPr>
        <p:spPr>
          <a:xfrm>
            <a:off x="4491803" y="542011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Flowchart: Connector 813">
            <a:extLst>
              <a:ext uri="{FF2B5EF4-FFF2-40B4-BE49-F238E27FC236}">
                <a16:creationId xmlns:a16="http://schemas.microsoft.com/office/drawing/2014/main" id="{92722375-5F03-5EE4-297C-CC3D2D7F2D0C}"/>
              </a:ext>
            </a:extLst>
          </p:cNvPr>
          <p:cNvSpPr>
            <a:spLocks noChangeAspect="1"/>
          </p:cNvSpPr>
          <p:nvPr/>
        </p:nvSpPr>
        <p:spPr>
          <a:xfrm>
            <a:off x="4621981" y="550036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lowchart: Connector 814">
            <a:extLst>
              <a:ext uri="{FF2B5EF4-FFF2-40B4-BE49-F238E27FC236}">
                <a16:creationId xmlns:a16="http://schemas.microsoft.com/office/drawing/2014/main" id="{CC22D667-32D0-9648-CBBC-EF88A0548B15}"/>
              </a:ext>
            </a:extLst>
          </p:cNvPr>
          <p:cNvSpPr>
            <a:spLocks noChangeAspect="1"/>
          </p:cNvSpPr>
          <p:nvPr/>
        </p:nvSpPr>
        <p:spPr>
          <a:xfrm>
            <a:off x="4485558" y="556221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Flowchart: Connector 815">
            <a:extLst>
              <a:ext uri="{FF2B5EF4-FFF2-40B4-BE49-F238E27FC236}">
                <a16:creationId xmlns:a16="http://schemas.microsoft.com/office/drawing/2014/main" id="{B2144A07-6A91-7254-9A81-5825CE4F42E1}"/>
              </a:ext>
            </a:extLst>
          </p:cNvPr>
          <p:cNvSpPr>
            <a:spLocks noChangeAspect="1"/>
          </p:cNvSpPr>
          <p:nvPr/>
        </p:nvSpPr>
        <p:spPr>
          <a:xfrm>
            <a:off x="4476897" y="57325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Flowchart: Connector 816">
            <a:extLst>
              <a:ext uri="{FF2B5EF4-FFF2-40B4-BE49-F238E27FC236}">
                <a16:creationId xmlns:a16="http://schemas.microsoft.com/office/drawing/2014/main" id="{DC36A8DA-C928-7BEC-DC02-60D5C7F47231}"/>
              </a:ext>
            </a:extLst>
          </p:cNvPr>
          <p:cNvSpPr>
            <a:spLocks noChangeAspect="1"/>
          </p:cNvSpPr>
          <p:nvPr/>
        </p:nvSpPr>
        <p:spPr>
          <a:xfrm>
            <a:off x="4350892" y="55014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8" name="Flowchart: Connector 817">
            <a:extLst>
              <a:ext uri="{FF2B5EF4-FFF2-40B4-BE49-F238E27FC236}">
                <a16:creationId xmlns:a16="http://schemas.microsoft.com/office/drawing/2014/main" id="{1A4A5F3F-015C-2B86-6803-8AB6898E73AC}"/>
              </a:ext>
            </a:extLst>
          </p:cNvPr>
          <p:cNvSpPr>
            <a:spLocks noChangeAspect="1"/>
          </p:cNvSpPr>
          <p:nvPr/>
        </p:nvSpPr>
        <p:spPr>
          <a:xfrm>
            <a:off x="4350225" y="562776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6" name="Flowchart: Connector 825">
            <a:extLst>
              <a:ext uri="{FF2B5EF4-FFF2-40B4-BE49-F238E27FC236}">
                <a16:creationId xmlns:a16="http://schemas.microsoft.com/office/drawing/2014/main" id="{C02CA9FA-AB68-7F75-7725-347F0855888E}"/>
              </a:ext>
            </a:extLst>
          </p:cNvPr>
          <p:cNvSpPr>
            <a:spLocks noChangeAspect="1"/>
          </p:cNvSpPr>
          <p:nvPr/>
        </p:nvSpPr>
        <p:spPr>
          <a:xfrm>
            <a:off x="4952887" y="52538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lowchart: Connector 826">
            <a:extLst>
              <a:ext uri="{FF2B5EF4-FFF2-40B4-BE49-F238E27FC236}">
                <a16:creationId xmlns:a16="http://schemas.microsoft.com/office/drawing/2014/main" id="{FC6F32EC-4190-5F53-61D4-9E00004C7089}"/>
              </a:ext>
            </a:extLst>
          </p:cNvPr>
          <p:cNvSpPr>
            <a:spLocks noChangeAspect="1"/>
          </p:cNvSpPr>
          <p:nvPr/>
        </p:nvSpPr>
        <p:spPr>
          <a:xfrm>
            <a:off x="4951492" y="539903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9" name="Flowchart: Connector 828">
            <a:extLst>
              <a:ext uri="{FF2B5EF4-FFF2-40B4-BE49-F238E27FC236}">
                <a16:creationId xmlns:a16="http://schemas.microsoft.com/office/drawing/2014/main" id="{355DBAA1-53E1-2531-303A-1CDDD300D1F4}"/>
              </a:ext>
            </a:extLst>
          </p:cNvPr>
          <p:cNvSpPr>
            <a:spLocks noChangeAspect="1"/>
          </p:cNvSpPr>
          <p:nvPr/>
        </p:nvSpPr>
        <p:spPr>
          <a:xfrm>
            <a:off x="4816892" y="531422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0" name="Flowchart: Connector 829">
            <a:extLst>
              <a:ext uri="{FF2B5EF4-FFF2-40B4-BE49-F238E27FC236}">
                <a16:creationId xmlns:a16="http://schemas.microsoft.com/office/drawing/2014/main" id="{499C8ABA-1A38-957A-49DD-8C751DE2AF4A}"/>
              </a:ext>
            </a:extLst>
          </p:cNvPr>
          <p:cNvSpPr>
            <a:spLocks noChangeAspect="1"/>
          </p:cNvSpPr>
          <p:nvPr/>
        </p:nvSpPr>
        <p:spPr>
          <a:xfrm>
            <a:off x="4821087" y="54466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1" name="Flowchart: Connector 830">
            <a:extLst>
              <a:ext uri="{FF2B5EF4-FFF2-40B4-BE49-F238E27FC236}">
                <a16:creationId xmlns:a16="http://schemas.microsoft.com/office/drawing/2014/main" id="{5CA134C5-7722-B2EB-A792-3589AD4D4D8A}"/>
              </a:ext>
            </a:extLst>
          </p:cNvPr>
          <p:cNvSpPr>
            <a:spLocks noChangeAspect="1"/>
          </p:cNvSpPr>
          <p:nvPr/>
        </p:nvSpPr>
        <p:spPr>
          <a:xfrm>
            <a:off x="6705555" y="52867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Flowchart: Connector 831">
            <a:extLst>
              <a:ext uri="{FF2B5EF4-FFF2-40B4-BE49-F238E27FC236}">
                <a16:creationId xmlns:a16="http://schemas.microsoft.com/office/drawing/2014/main" id="{0722ACC8-58EF-BCEC-642F-84E776A20BFC}"/>
              </a:ext>
            </a:extLst>
          </p:cNvPr>
          <p:cNvSpPr>
            <a:spLocks noChangeAspect="1"/>
          </p:cNvSpPr>
          <p:nvPr/>
        </p:nvSpPr>
        <p:spPr>
          <a:xfrm>
            <a:off x="6709319" y="54354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3" name="Flowchart: Connector 832">
            <a:extLst>
              <a:ext uri="{FF2B5EF4-FFF2-40B4-BE49-F238E27FC236}">
                <a16:creationId xmlns:a16="http://schemas.microsoft.com/office/drawing/2014/main" id="{471EF1E2-893F-9FA6-C399-AE2D7B7313E4}"/>
              </a:ext>
            </a:extLst>
          </p:cNvPr>
          <p:cNvSpPr>
            <a:spLocks noChangeAspect="1"/>
          </p:cNvSpPr>
          <p:nvPr/>
        </p:nvSpPr>
        <p:spPr>
          <a:xfrm>
            <a:off x="6578162" y="536491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4" name="Flowchart: Connector 833">
            <a:extLst>
              <a:ext uri="{FF2B5EF4-FFF2-40B4-BE49-F238E27FC236}">
                <a16:creationId xmlns:a16="http://schemas.microsoft.com/office/drawing/2014/main" id="{6D24E0F6-3D2E-9435-DC9A-00A38C736217}"/>
              </a:ext>
            </a:extLst>
          </p:cNvPr>
          <p:cNvSpPr>
            <a:spLocks noChangeAspect="1"/>
          </p:cNvSpPr>
          <p:nvPr/>
        </p:nvSpPr>
        <p:spPr>
          <a:xfrm>
            <a:off x="6567074" y="54965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5" name="Flowchart: Connector 834">
            <a:extLst>
              <a:ext uri="{FF2B5EF4-FFF2-40B4-BE49-F238E27FC236}">
                <a16:creationId xmlns:a16="http://schemas.microsoft.com/office/drawing/2014/main" id="{D4EE9745-7E10-BF31-4C35-B9DDF51F73A8}"/>
              </a:ext>
            </a:extLst>
          </p:cNvPr>
          <p:cNvSpPr>
            <a:spLocks noChangeAspect="1"/>
          </p:cNvSpPr>
          <p:nvPr/>
        </p:nvSpPr>
        <p:spPr>
          <a:xfrm>
            <a:off x="6439108" y="541766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4" name="Flowchart: Connector 843">
            <a:extLst>
              <a:ext uri="{FF2B5EF4-FFF2-40B4-BE49-F238E27FC236}">
                <a16:creationId xmlns:a16="http://schemas.microsoft.com/office/drawing/2014/main" id="{0FF4C8BE-66C9-A453-CFEE-BE950401A763}"/>
              </a:ext>
            </a:extLst>
          </p:cNvPr>
          <p:cNvSpPr>
            <a:spLocks noChangeAspect="1"/>
          </p:cNvSpPr>
          <p:nvPr/>
        </p:nvSpPr>
        <p:spPr>
          <a:xfrm>
            <a:off x="4795155" y="508647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Flowchart: Connector 844">
            <a:extLst>
              <a:ext uri="{FF2B5EF4-FFF2-40B4-BE49-F238E27FC236}">
                <a16:creationId xmlns:a16="http://schemas.microsoft.com/office/drawing/2014/main" id="{48016F54-ADEA-A6E4-6E55-193873138E36}"/>
              </a:ext>
            </a:extLst>
          </p:cNvPr>
          <p:cNvSpPr>
            <a:spLocks noChangeAspect="1"/>
          </p:cNvSpPr>
          <p:nvPr/>
        </p:nvSpPr>
        <p:spPr>
          <a:xfrm>
            <a:off x="4664918" y="5158559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9" name="Flowchart: Connector 868">
            <a:extLst>
              <a:ext uri="{FF2B5EF4-FFF2-40B4-BE49-F238E27FC236}">
                <a16:creationId xmlns:a16="http://schemas.microsoft.com/office/drawing/2014/main" id="{84F2EED7-4A2B-D9F0-FB34-59E4C315A21E}"/>
              </a:ext>
            </a:extLst>
          </p:cNvPr>
          <p:cNvSpPr>
            <a:spLocks noChangeAspect="1"/>
          </p:cNvSpPr>
          <p:nvPr/>
        </p:nvSpPr>
        <p:spPr>
          <a:xfrm>
            <a:off x="6308430" y="548724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lowchart: Connector 869">
            <a:extLst>
              <a:ext uri="{FF2B5EF4-FFF2-40B4-BE49-F238E27FC236}">
                <a16:creationId xmlns:a16="http://schemas.microsoft.com/office/drawing/2014/main" id="{D76ED639-A211-1537-5000-DF5D0A857853}"/>
              </a:ext>
            </a:extLst>
          </p:cNvPr>
          <p:cNvSpPr>
            <a:spLocks noChangeAspect="1"/>
          </p:cNvSpPr>
          <p:nvPr/>
        </p:nvSpPr>
        <p:spPr>
          <a:xfrm>
            <a:off x="6178402" y="556554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1" name="Flowchart: Connector 870">
            <a:extLst>
              <a:ext uri="{FF2B5EF4-FFF2-40B4-BE49-F238E27FC236}">
                <a16:creationId xmlns:a16="http://schemas.microsoft.com/office/drawing/2014/main" id="{5A9012D7-D752-BD75-3107-620C6BA15F14}"/>
              </a:ext>
            </a:extLst>
          </p:cNvPr>
          <p:cNvSpPr>
            <a:spLocks noChangeAspect="1"/>
          </p:cNvSpPr>
          <p:nvPr/>
        </p:nvSpPr>
        <p:spPr>
          <a:xfrm>
            <a:off x="6048563" y="563965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8" name="Flowchart: Connector 877">
            <a:extLst>
              <a:ext uri="{FF2B5EF4-FFF2-40B4-BE49-F238E27FC236}">
                <a16:creationId xmlns:a16="http://schemas.microsoft.com/office/drawing/2014/main" id="{395AC369-7948-F0D1-FF76-F532EE419564}"/>
              </a:ext>
            </a:extLst>
          </p:cNvPr>
          <p:cNvSpPr>
            <a:spLocks noChangeAspect="1"/>
          </p:cNvSpPr>
          <p:nvPr/>
        </p:nvSpPr>
        <p:spPr>
          <a:xfrm>
            <a:off x="5489664" y="50082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lowchart: Connector 878">
            <a:extLst>
              <a:ext uri="{FF2B5EF4-FFF2-40B4-BE49-F238E27FC236}">
                <a16:creationId xmlns:a16="http://schemas.microsoft.com/office/drawing/2014/main" id="{74353308-4155-2938-72B4-66F737073BDB}"/>
              </a:ext>
            </a:extLst>
          </p:cNvPr>
          <p:cNvSpPr>
            <a:spLocks noChangeAspect="1"/>
          </p:cNvSpPr>
          <p:nvPr/>
        </p:nvSpPr>
        <p:spPr>
          <a:xfrm>
            <a:off x="5351254" y="505890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0" name="Flowchart: Connector 879">
            <a:extLst>
              <a:ext uri="{FF2B5EF4-FFF2-40B4-BE49-F238E27FC236}">
                <a16:creationId xmlns:a16="http://schemas.microsoft.com/office/drawing/2014/main" id="{8BACA136-3DA1-3E53-965F-25A14D4C71EA}"/>
              </a:ext>
            </a:extLst>
          </p:cNvPr>
          <p:cNvSpPr>
            <a:spLocks noChangeAspect="1"/>
          </p:cNvSpPr>
          <p:nvPr/>
        </p:nvSpPr>
        <p:spPr>
          <a:xfrm>
            <a:off x="5213927" y="511865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5" name="Flowchart: Connector 894">
            <a:extLst>
              <a:ext uri="{FF2B5EF4-FFF2-40B4-BE49-F238E27FC236}">
                <a16:creationId xmlns:a16="http://schemas.microsoft.com/office/drawing/2014/main" id="{CCE33BF0-B4F2-636E-F44E-B9237DC1F092}"/>
              </a:ext>
            </a:extLst>
          </p:cNvPr>
          <p:cNvSpPr>
            <a:spLocks noChangeAspect="1"/>
          </p:cNvSpPr>
          <p:nvPr/>
        </p:nvSpPr>
        <p:spPr>
          <a:xfrm>
            <a:off x="6785669" y="496400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Flowchart: Connector 895">
            <a:extLst>
              <a:ext uri="{FF2B5EF4-FFF2-40B4-BE49-F238E27FC236}">
                <a16:creationId xmlns:a16="http://schemas.microsoft.com/office/drawing/2014/main" id="{CB09B6CC-0E46-62D4-A121-D1477182E4D6}"/>
              </a:ext>
            </a:extLst>
          </p:cNvPr>
          <p:cNvSpPr>
            <a:spLocks noChangeAspect="1"/>
          </p:cNvSpPr>
          <p:nvPr/>
        </p:nvSpPr>
        <p:spPr>
          <a:xfrm>
            <a:off x="6659836" y="5017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7" name="Flowchart: Connector 896">
            <a:extLst>
              <a:ext uri="{FF2B5EF4-FFF2-40B4-BE49-F238E27FC236}">
                <a16:creationId xmlns:a16="http://schemas.microsoft.com/office/drawing/2014/main" id="{32CEAD23-6D9F-7E63-9622-E64D8AA05287}"/>
              </a:ext>
            </a:extLst>
          </p:cNvPr>
          <p:cNvSpPr>
            <a:spLocks noChangeAspect="1"/>
          </p:cNvSpPr>
          <p:nvPr/>
        </p:nvSpPr>
        <p:spPr>
          <a:xfrm>
            <a:off x="6518629" y="50797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1" name="Flowchart: Connector 900">
            <a:extLst>
              <a:ext uri="{FF2B5EF4-FFF2-40B4-BE49-F238E27FC236}">
                <a16:creationId xmlns:a16="http://schemas.microsoft.com/office/drawing/2014/main" id="{2C41CD01-ED13-525F-3B79-9E562FA7AADD}"/>
              </a:ext>
            </a:extLst>
          </p:cNvPr>
          <p:cNvSpPr>
            <a:spLocks noChangeAspect="1"/>
          </p:cNvSpPr>
          <p:nvPr/>
        </p:nvSpPr>
        <p:spPr>
          <a:xfrm>
            <a:off x="6531322" y="49625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Flowchart: Connector 906">
            <a:extLst>
              <a:ext uri="{FF2B5EF4-FFF2-40B4-BE49-F238E27FC236}">
                <a16:creationId xmlns:a16="http://schemas.microsoft.com/office/drawing/2014/main" id="{6A0D895D-A9C3-603F-883B-1B0C3CA77E35}"/>
              </a:ext>
            </a:extLst>
          </p:cNvPr>
          <p:cNvSpPr>
            <a:spLocks noChangeAspect="1"/>
          </p:cNvSpPr>
          <p:nvPr/>
        </p:nvSpPr>
        <p:spPr>
          <a:xfrm>
            <a:off x="4692465" y="488004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5" name="Flowchart: Connector 934">
            <a:extLst>
              <a:ext uri="{FF2B5EF4-FFF2-40B4-BE49-F238E27FC236}">
                <a16:creationId xmlns:a16="http://schemas.microsoft.com/office/drawing/2014/main" id="{273EB977-9932-3C53-CD48-578DC375774E}"/>
              </a:ext>
            </a:extLst>
          </p:cNvPr>
          <p:cNvSpPr>
            <a:spLocks noChangeAspect="1"/>
          </p:cNvSpPr>
          <p:nvPr/>
        </p:nvSpPr>
        <p:spPr>
          <a:xfrm>
            <a:off x="6400356" y="489165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8" name="Flowchart: Connector 937">
            <a:extLst>
              <a:ext uri="{FF2B5EF4-FFF2-40B4-BE49-F238E27FC236}">
                <a16:creationId xmlns:a16="http://schemas.microsoft.com/office/drawing/2014/main" id="{BB8279F5-705B-A2A7-4D3E-5C984558B996}"/>
              </a:ext>
            </a:extLst>
          </p:cNvPr>
          <p:cNvSpPr>
            <a:spLocks noChangeAspect="1"/>
          </p:cNvSpPr>
          <p:nvPr/>
        </p:nvSpPr>
        <p:spPr>
          <a:xfrm>
            <a:off x="7301245" y="45912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Flowchart: Connector 956">
            <a:extLst>
              <a:ext uri="{FF2B5EF4-FFF2-40B4-BE49-F238E27FC236}">
                <a16:creationId xmlns:a16="http://schemas.microsoft.com/office/drawing/2014/main" id="{6790DB54-8981-80EB-8C5A-E55A0B66BD00}"/>
              </a:ext>
            </a:extLst>
          </p:cNvPr>
          <p:cNvSpPr>
            <a:spLocks noChangeAspect="1"/>
          </p:cNvSpPr>
          <p:nvPr/>
        </p:nvSpPr>
        <p:spPr>
          <a:xfrm>
            <a:off x="4627993" y="320012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0" name="Flowchart: Connector 969">
            <a:extLst>
              <a:ext uri="{FF2B5EF4-FFF2-40B4-BE49-F238E27FC236}">
                <a16:creationId xmlns:a16="http://schemas.microsoft.com/office/drawing/2014/main" id="{5C9086C7-0574-8454-6FAB-C07FA13FA33E}"/>
              </a:ext>
            </a:extLst>
          </p:cNvPr>
          <p:cNvSpPr>
            <a:spLocks noChangeAspect="1"/>
          </p:cNvSpPr>
          <p:nvPr/>
        </p:nvSpPr>
        <p:spPr>
          <a:xfrm>
            <a:off x="4933811" y="55497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lowchart: Connector 970">
            <a:extLst>
              <a:ext uri="{FF2B5EF4-FFF2-40B4-BE49-F238E27FC236}">
                <a16:creationId xmlns:a16="http://schemas.microsoft.com/office/drawing/2014/main" id="{72BA3026-5DF4-5695-8757-50A9E237FE8A}"/>
              </a:ext>
            </a:extLst>
          </p:cNvPr>
          <p:cNvSpPr>
            <a:spLocks noChangeAspect="1"/>
          </p:cNvSpPr>
          <p:nvPr/>
        </p:nvSpPr>
        <p:spPr>
          <a:xfrm>
            <a:off x="5063472" y="56111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Flowchart: Connector 971">
            <a:extLst>
              <a:ext uri="{FF2B5EF4-FFF2-40B4-BE49-F238E27FC236}">
                <a16:creationId xmlns:a16="http://schemas.microsoft.com/office/drawing/2014/main" id="{A9AF135D-77F8-B5DC-DA82-09280019C082}"/>
              </a:ext>
            </a:extLst>
          </p:cNvPr>
          <p:cNvSpPr>
            <a:spLocks noChangeAspect="1"/>
          </p:cNvSpPr>
          <p:nvPr/>
        </p:nvSpPr>
        <p:spPr>
          <a:xfrm>
            <a:off x="4942724" y="568705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5" name="Flowchart: Connector 974">
            <a:extLst>
              <a:ext uri="{FF2B5EF4-FFF2-40B4-BE49-F238E27FC236}">
                <a16:creationId xmlns:a16="http://schemas.microsoft.com/office/drawing/2014/main" id="{BCED51DF-69F0-1ACC-FD0F-EFA91E0D37DA}"/>
              </a:ext>
            </a:extLst>
          </p:cNvPr>
          <p:cNvSpPr>
            <a:spLocks noChangeAspect="1"/>
          </p:cNvSpPr>
          <p:nvPr/>
        </p:nvSpPr>
        <p:spPr>
          <a:xfrm>
            <a:off x="5880310" y="55461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6" name="Flowchart: Connector 975">
            <a:extLst>
              <a:ext uri="{FF2B5EF4-FFF2-40B4-BE49-F238E27FC236}">
                <a16:creationId xmlns:a16="http://schemas.microsoft.com/office/drawing/2014/main" id="{3554A0DC-C9C2-8CB5-F9FA-2747A838B7B7}"/>
              </a:ext>
            </a:extLst>
          </p:cNvPr>
          <p:cNvSpPr>
            <a:spLocks noChangeAspect="1"/>
          </p:cNvSpPr>
          <p:nvPr/>
        </p:nvSpPr>
        <p:spPr>
          <a:xfrm>
            <a:off x="5865069" y="566222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9" name="Flowchart: Connector 988">
            <a:extLst>
              <a:ext uri="{FF2B5EF4-FFF2-40B4-BE49-F238E27FC236}">
                <a16:creationId xmlns:a16="http://schemas.microsoft.com/office/drawing/2014/main" id="{57C8DAC0-B4D2-EDD5-39F8-7762049F6BF3}"/>
              </a:ext>
            </a:extLst>
          </p:cNvPr>
          <p:cNvSpPr>
            <a:spLocks noChangeAspect="1"/>
          </p:cNvSpPr>
          <p:nvPr/>
        </p:nvSpPr>
        <p:spPr>
          <a:xfrm>
            <a:off x="7699614" y="435256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Flowchart: Connector 882">
            <a:extLst>
              <a:ext uri="{FF2B5EF4-FFF2-40B4-BE49-F238E27FC236}">
                <a16:creationId xmlns:a16="http://schemas.microsoft.com/office/drawing/2014/main" id="{F9FCAD26-42FD-02E5-4E37-9581CACE934D}"/>
              </a:ext>
            </a:extLst>
          </p:cNvPr>
          <p:cNvSpPr>
            <a:spLocks noChangeAspect="1"/>
          </p:cNvSpPr>
          <p:nvPr/>
        </p:nvSpPr>
        <p:spPr>
          <a:xfrm>
            <a:off x="8276885" y="13037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lowchart: Connector 883">
            <a:extLst>
              <a:ext uri="{FF2B5EF4-FFF2-40B4-BE49-F238E27FC236}">
                <a16:creationId xmlns:a16="http://schemas.microsoft.com/office/drawing/2014/main" id="{FBF12D81-5E29-3B6E-6387-C5A316BB8301}"/>
              </a:ext>
            </a:extLst>
          </p:cNvPr>
          <p:cNvSpPr>
            <a:spLocks noChangeAspect="1"/>
          </p:cNvSpPr>
          <p:nvPr/>
        </p:nvSpPr>
        <p:spPr>
          <a:xfrm>
            <a:off x="8285570" y="140440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5" name="Flowchart: Connector 884">
            <a:extLst>
              <a:ext uri="{FF2B5EF4-FFF2-40B4-BE49-F238E27FC236}">
                <a16:creationId xmlns:a16="http://schemas.microsoft.com/office/drawing/2014/main" id="{ED173169-D8C9-2CE5-33B6-532A0F3CFE7D}"/>
              </a:ext>
            </a:extLst>
          </p:cNvPr>
          <p:cNvSpPr>
            <a:spLocks noChangeAspect="1"/>
          </p:cNvSpPr>
          <p:nvPr/>
        </p:nvSpPr>
        <p:spPr>
          <a:xfrm>
            <a:off x="8160950" y="135173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6" name="Flowchart: Connector 885">
            <a:extLst>
              <a:ext uri="{FF2B5EF4-FFF2-40B4-BE49-F238E27FC236}">
                <a16:creationId xmlns:a16="http://schemas.microsoft.com/office/drawing/2014/main" id="{C111E15B-56AC-98B7-FB0B-4DC517BBD630}"/>
              </a:ext>
            </a:extLst>
          </p:cNvPr>
          <p:cNvSpPr>
            <a:spLocks noChangeAspect="1"/>
          </p:cNvSpPr>
          <p:nvPr/>
        </p:nvSpPr>
        <p:spPr>
          <a:xfrm>
            <a:off x="8158700" y="14670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7" name="Flowchart: Connector 886">
            <a:extLst>
              <a:ext uri="{FF2B5EF4-FFF2-40B4-BE49-F238E27FC236}">
                <a16:creationId xmlns:a16="http://schemas.microsoft.com/office/drawing/2014/main" id="{1F3087BB-0FB6-1C69-DA0E-668374736033}"/>
              </a:ext>
            </a:extLst>
          </p:cNvPr>
          <p:cNvSpPr>
            <a:spLocks noChangeAspect="1"/>
          </p:cNvSpPr>
          <p:nvPr/>
        </p:nvSpPr>
        <p:spPr>
          <a:xfrm>
            <a:off x="7929779" y="149336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lowchart: Connector 887">
            <a:extLst>
              <a:ext uri="{FF2B5EF4-FFF2-40B4-BE49-F238E27FC236}">
                <a16:creationId xmlns:a16="http://schemas.microsoft.com/office/drawing/2014/main" id="{3C6FFE00-AB3B-0FC3-72ED-AEAE0D80CEAF}"/>
              </a:ext>
            </a:extLst>
          </p:cNvPr>
          <p:cNvSpPr>
            <a:spLocks noChangeAspect="1"/>
          </p:cNvSpPr>
          <p:nvPr/>
        </p:nvSpPr>
        <p:spPr>
          <a:xfrm>
            <a:off x="7793589" y="13943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0" name="Flowchart: Connector 909">
            <a:extLst>
              <a:ext uri="{FF2B5EF4-FFF2-40B4-BE49-F238E27FC236}">
                <a16:creationId xmlns:a16="http://schemas.microsoft.com/office/drawing/2014/main" id="{55417570-95CE-3F88-5999-8D1E99345B24}"/>
              </a:ext>
            </a:extLst>
          </p:cNvPr>
          <p:cNvSpPr>
            <a:spLocks noChangeAspect="1"/>
          </p:cNvSpPr>
          <p:nvPr/>
        </p:nvSpPr>
        <p:spPr>
          <a:xfrm>
            <a:off x="6029456" y="13451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7" name="Flowchart: Connector 916">
            <a:extLst>
              <a:ext uri="{FF2B5EF4-FFF2-40B4-BE49-F238E27FC236}">
                <a16:creationId xmlns:a16="http://schemas.microsoft.com/office/drawing/2014/main" id="{1B325768-3020-48FA-E4B7-38FCF2DD1D1C}"/>
              </a:ext>
            </a:extLst>
          </p:cNvPr>
          <p:cNvSpPr>
            <a:spLocks noChangeAspect="1"/>
          </p:cNvSpPr>
          <p:nvPr/>
        </p:nvSpPr>
        <p:spPr>
          <a:xfrm>
            <a:off x="6901914" y="113739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0" name="Flowchart: Connector 919">
            <a:extLst>
              <a:ext uri="{FF2B5EF4-FFF2-40B4-BE49-F238E27FC236}">
                <a16:creationId xmlns:a16="http://schemas.microsoft.com/office/drawing/2014/main" id="{7942A5A1-7724-9079-DB59-4641F4686359}"/>
              </a:ext>
            </a:extLst>
          </p:cNvPr>
          <p:cNvSpPr>
            <a:spLocks noChangeAspect="1"/>
          </p:cNvSpPr>
          <p:nvPr/>
        </p:nvSpPr>
        <p:spPr>
          <a:xfrm>
            <a:off x="7036123" y="1197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3" name="Flowchart: Connector 992">
            <a:extLst>
              <a:ext uri="{FF2B5EF4-FFF2-40B4-BE49-F238E27FC236}">
                <a16:creationId xmlns:a16="http://schemas.microsoft.com/office/drawing/2014/main" id="{39BF8C3D-1AE2-BDC5-C7C4-0FA3D050D772}"/>
              </a:ext>
            </a:extLst>
          </p:cNvPr>
          <p:cNvSpPr>
            <a:spLocks noChangeAspect="1"/>
          </p:cNvSpPr>
          <p:nvPr/>
        </p:nvSpPr>
        <p:spPr>
          <a:xfrm>
            <a:off x="5083004" y="33105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lowchart: Connector 993">
            <a:extLst>
              <a:ext uri="{FF2B5EF4-FFF2-40B4-BE49-F238E27FC236}">
                <a16:creationId xmlns:a16="http://schemas.microsoft.com/office/drawing/2014/main" id="{DB91FC24-4552-8068-616A-B40DDFE72749}"/>
              </a:ext>
            </a:extLst>
          </p:cNvPr>
          <p:cNvSpPr>
            <a:spLocks noChangeAspect="1"/>
          </p:cNvSpPr>
          <p:nvPr/>
        </p:nvSpPr>
        <p:spPr>
          <a:xfrm>
            <a:off x="5082207" y="342248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5" name="Flowchart: Connector 994">
            <a:extLst>
              <a:ext uri="{FF2B5EF4-FFF2-40B4-BE49-F238E27FC236}">
                <a16:creationId xmlns:a16="http://schemas.microsoft.com/office/drawing/2014/main" id="{09051318-1040-2715-C2F8-270E49ED89FF}"/>
              </a:ext>
            </a:extLst>
          </p:cNvPr>
          <p:cNvSpPr>
            <a:spLocks noChangeAspect="1"/>
          </p:cNvSpPr>
          <p:nvPr/>
        </p:nvSpPr>
        <p:spPr>
          <a:xfrm>
            <a:off x="5066966" y="353853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3" name="Flowchart: Connector 1012">
            <a:extLst>
              <a:ext uri="{FF2B5EF4-FFF2-40B4-BE49-F238E27FC236}">
                <a16:creationId xmlns:a16="http://schemas.microsoft.com/office/drawing/2014/main" id="{40DF4326-909F-1A17-511E-600BFBD0082E}"/>
              </a:ext>
            </a:extLst>
          </p:cNvPr>
          <p:cNvSpPr>
            <a:spLocks noChangeAspect="1"/>
          </p:cNvSpPr>
          <p:nvPr/>
        </p:nvSpPr>
        <p:spPr>
          <a:xfrm>
            <a:off x="5797012" y="385910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lowchart: Connector 1018">
            <a:extLst>
              <a:ext uri="{FF2B5EF4-FFF2-40B4-BE49-F238E27FC236}">
                <a16:creationId xmlns:a16="http://schemas.microsoft.com/office/drawing/2014/main" id="{C806F4E7-DCAF-7C97-7106-9BB69C827C4F}"/>
              </a:ext>
            </a:extLst>
          </p:cNvPr>
          <p:cNvSpPr>
            <a:spLocks noChangeAspect="1"/>
          </p:cNvSpPr>
          <p:nvPr/>
        </p:nvSpPr>
        <p:spPr>
          <a:xfrm>
            <a:off x="7442571" y="445828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3" name="Flowchart: Connector 1022">
            <a:extLst>
              <a:ext uri="{FF2B5EF4-FFF2-40B4-BE49-F238E27FC236}">
                <a16:creationId xmlns:a16="http://schemas.microsoft.com/office/drawing/2014/main" id="{8D56101A-8ABA-0618-A8F6-703AB6D034EE}"/>
              </a:ext>
            </a:extLst>
          </p:cNvPr>
          <p:cNvSpPr>
            <a:spLocks noChangeAspect="1"/>
          </p:cNvSpPr>
          <p:nvPr/>
        </p:nvSpPr>
        <p:spPr>
          <a:xfrm>
            <a:off x="8266137" y="384176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lowchart: Connector 1042">
            <a:extLst>
              <a:ext uri="{FF2B5EF4-FFF2-40B4-BE49-F238E27FC236}">
                <a16:creationId xmlns:a16="http://schemas.microsoft.com/office/drawing/2014/main" id="{0D7DFF84-63B0-20BB-FFC0-1283D1718F9A}"/>
              </a:ext>
            </a:extLst>
          </p:cNvPr>
          <p:cNvSpPr>
            <a:spLocks noChangeAspect="1"/>
          </p:cNvSpPr>
          <p:nvPr/>
        </p:nvSpPr>
        <p:spPr>
          <a:xfrm>
            <a:off x="6906153" y="490537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Flowchart: Connector 1043">
            <a:extLst>
              <a:ext uri="{FF2B5EF4-FFF2-40B4-BE49-F238E27FC236}">
                <a16:creationId xmlns:a16="http://schemas.microsoft.com/office/drawing/2014/main" id="{FA1A18B3-A24A-CCBC-0828-536790617FF6}"/>
              </a:ext>
            </a:extLst>
          </p:cNvPr>
          <p:cNvSpPr>
            <a:spLocks noChangeAspect="1"/>
          </p:cNvSpPr>
          <p:nvPr/>
        </p:nvSpPr>
        <p:spPr>
          <a:xfrm>
            <a:off x="7177241" y="430377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Flowchart: Connector 1055">
            <a:extLst>
              <a:ext uri="{FF2B5EF4-FFF2-40B4-BE49-F238E27FC236}">
                <a16:creationId xmlns:a16="http://schemas.microsoft.com/office/drawing/2014/main" id="{E76EA620-F8E9-69EB-D5E9-42571648D9B4}"/>
              </a:ext>
            </a:extLst>
          </p:cNvPr>
          <p:cNvSpPr>
            <a:spLocks noChangeAspect="1"/>
          </p:cNvSpPr>
          <p:nvPr/>
        </p:nvSpPr>
        <p:spPr>
          <a:xfrm>
            <a:off x="4468943" y="127206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14:cNvPr>
              <p14:cNvContentPartPr/>
              <p14:nvPr/>
            </p14:nvContentPartPr>
            <p14:xfrm>
              <a:off x="4971795" y="5962140"/>
              <a:ext cx="360" cy="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8BAD3E11-8994-DFE4-8C0C-E2B0655674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7475" y="59578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6" name="Flowchart: Connector 1065">
            <a:extLst>
              <a:ext uri="{FF2B5EF4-FFF2-40B4-BE49-F238E27FC236}">
                <a16:creationId xmlns:a16="http://schemas.microsoft.com/office/drawing/2014/main" id="{43C4CDF2-5FE1-6CC7-52E7-A05B99761EEB}"/>
              </a:ext>
            </a:extLst>
          </p:cNvPr>
          <p:cNvSpPr>
            <a:spLocks noChangeAspect="1"/>
          </p:cNvSpPr>
          <p:nvPr/>
        </p:nvSpPr>
        <p:spPr>
          <a:xfrm>
            <a:off x="7552904" y="17924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Flowchart: Connector 1066">
            <a:extLst>
              <a:ext uri="{FF2B5EF4-FFF2-40B4-BE49-F238E27FC236}">
                <a16:creationId xmlns:a16="http://schemas.microsoft.com/office/drawing/2014/main" id="{9418C8AA-65DF-735E-3FE2-E448321A3438}"/>
              </a:ext>
            </a:extLst>
          </p:cNvPr>
          <p:cNvSpPr>
            <a:spLocks noChangeAspect="1"/>
          </p:cNvSpPr>
          <p:nvPr/>
        </p:nvSpPr>
        <p:spPr>
          <a:xfrm>
            <a:off x="7543185" y="189074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Flowchart: Connector 1068">
            <a:extLst>
              <a:ext uri="{FF2B5EF4-FFF2-40B4-BE49-F238E27FC236}">
                <a16:creationId xmlns:a16="http://schemas.microsoft.com/office/drawing/2014/main" id="{467AB807-E6CF-FE7B-237B-1E1DBF88CCC1}"/>
              </a:ext>
            </a:extLst>
          </p:cNvPr>
          <p:cNvSpPr>
            <a:spLocks noChangeAspect="1"/>
          </p:cNvSpPr>
          <p:nvPr/>
        </p:nvSpPr>
        <p:spPr>
          <a:xfrm>
            <a:off x="4527194" y="38713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F8B07F-8D45-07CB-F4CC-2B46524F3D8B}"/>
              </a:ext>
            </a:extLst>
          </p:cNvPr>
          <p:cNvSpPr>
            <a:spLocks noChangeAspect="1"/>
          </p:cNvSpPr>
          <p:nvPr/>
        </p:nvSpPr>
        <p:spPr>
          <a:xfrm>
            <a:off x="4407745" y="164141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D10D758-BCF9-9581-0ADE-53705D7E9420}"/>
              </a:ext>
            </a:extLst>
          </p:cNvPr>
          <p:cNvSpPr>
            <a:spLocks noChangeAspect="1"/>
          </p:cNvSpPr>
          <p:nvPr/>
        </p:nvSpPr>
        <p:spPr>
          <a:xfrm>
            <a:off x="4402717" y="176132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8" name="Flowchart: Connector 927">
            <a:extLst>
              <a:ext uri="{FF2B5EF4-FFF2-40B4-BE49-F238E27FC236}">
                <a16:creationId xmlns:a16="http://schemas.microsoft.com/office/drawing/2014/main" id="{EF0AEED7-2535-2D0A-A7D4-6705B9BCD729}"/>
              </a:ext>
            </a:extLst>
          </p:cNvPr>
          <p:cNvSpPr>
            <a:spLocks noChangeAspect="1"/>
          </p:cNvSpPr>
          <p:nvPr/>
        </p:nvSpPr>
        <p:spPr>
          <a:xfrm>
            <a:off x="4658924" y="143968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9" name="Flowchart: Connector 928">
            <a:extLst>
              <a:ext uri="{FF2B5EF4-FFF2-40B4-BE49-F238E27FC236}">
                <a16:creationId xmlns:a16="http://schemas.microsoft.com/office/drawing/2014/main" id="{729893BE-2B71-3377-2354-C394943E320D}"/>
              </a:ext>
            </a:extLst>
          </p:cNvPr>
          <p:cNvSpPr>
            <a:spLocks noChangeAspect="1"/>
          </p:cNvSpPr>
          <p:nvPr/>
        </p:nvSpPr>
        <p:spPr>
          <a:xfrm>
            <a:off x="5270150" y="360859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4" name="Flowchart: Connector 953">
            <a:extLst>
              <a:ext uri="{FF2B5EF4-FFF2-40B4-BE49-F238E27FC236}">
                <a16:creationId xmlns:a16="http://schemas.microsoft.com/office/drawing/2014/main" id="{402A7422-3DC0-A9BD-6449-224E38CE5D7F}"/>
              </a:ext>
            </a:extLst>
          </p:cNvPr>
          <p:cNvSpPr>
            <a:spLocks noChangeAspect="1"/>
          </p:cNvSpPr>
          <p:nvPr/>
        </p:nvSpPr>
        <p:spPr>
          <a:xfrm>
            <a:off x="5477553" y="286374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8" name="Flowchart: Connector 957">
            <a:extLst>
              <a:ext uri="{FF2B5EF4-FFF2-40B4-BE49-F238E27FC236}">
                <a16:creationId xmlns:a16="http://schemas.microsoft.com/office/drawing/2014/main" id="{926385AF-66A8-3F1E-B536-C6E79A883B51}"/>
              </a:ext>
            </a:extLst>
          </p:cNvPr>
          <p:cNvSpPr>
            <a:spLocks noChangeAspect="1"/>
          </p:cNvSpPr>
          <p:nvPr/>
        </p:nvSpPr>
        <p:spPr>
          <a:xfrm>
            <a:off x="5197529" y="251539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9" name="Flowchart: Connector 958">
            <a:extLst>
              <a:ext uri="{FF2B5EF4-FFF2-40B4-BE49-F238E27FC236}">
                <a16:creationId xmlns:a16="http://schemas.microsoft.com/office/drawing/2014/main" id="{AAE11D69-74AE-C96A-C832-13010E54E79B}"/>
              </a:ext>
            </a:extLst>
          </p:cNvPr>
          <p:cNvSpPr>
            <a:spLocks noChangeAspect="1"/>
          </p:cNvSpPr>
          <p:nvPr/>
        </p:nvSpPr>
        <p:spPr>
          <a:xfrm>
            <a:off x="4962909" y="2837388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1" name="Flowchart: Connector 960">
            <a:extLst>
              <a:ext uri="{FF2B5EF4-FFF2-40B4-BE49-F238E27FC236}">
                <a16:creationId xmlns:a16="http://schemas.microsoft.com/office/drawing/2014/main" id="{898D7761-E496-9CDA-F46A-EC69E9F9649A}"/>
              </a:ext>
            </a:extLst>
          </p:cNvPr>
          <p:cNvSpPr>
            <a:spLocks noChangeAspect="1"/>
          </p:cNvSpPr>
          <p:nvPr/>
        </p:nvSpPr>
        <p:spPr>
          <a:xfrm>
            <a:off x="4808408" y="2778231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6" name="Flowchart: Connector 1005">
            <a:extLst>
              <a:ext uri="{FF2B5EF4-FFF2-40B4-BE49-F238E27FC236}">
                <a16:creationId xmlns:a16="http://schemas.microsoft.com/office/drawing/2014/main" id="{531CDAA7-F69E-27B7-4ABC-CF37F267DB1B}"/>
              </a:ext>
            </a:extLst>
          </p:cNvPr>
          <p:cNvSpPr>
            <a:spLocks noChangeAspect="1"/>
          </p:cNvSpPr>
          <p:nvPr/>
        </p:nvSpPr>
        <p:spPr>
          <a:xfrm>
            <a:off x="7687550" y="4465054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lowchart: Connector 1038">
            <a:extLst>
              <a:ext uri="{FF2B5EF4-FFF2-40B4-BE49-F238E27FC236}">
                <a16:creationId xmlns:a16="http://schemas.microsoft.com/office/drawing/2014/main" id="{F71682D8-DD2B-2736-F9D8-EA9A639F5B70}"/>
              </a:ext>
            </a:extLst>
          </p:cNvPr>
          <p:cNvSpPr>
            <a:spLocks noChangeAspect="1"/>
          </p:cNvSpPr>
          <p:nvPr/>
        </p:nvSpPr>
        <p:spPr>
          <a:xfrm>
            <a:off x="4117466" y="205840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Flowchart: Connector 1044">
            <a:extLst>
              <a:ext uri="{FF2B5EF4-FFF2-40B4-BE49-F238E27FC236}">
                <a16:creationId xmlns:a16="http://schemas.microsoft.com/office/drawing/2014/main" id="{12A020A3-EF0D-9E89-07DE-E2B794FB8D9E}"/>
              </a:ext>
            </a:extLst>
          </p:cNvPr>
          <p:cNvSpPr>
            <a:spLocks noChangeAspect="1"/>
          </p:cNvSpPr>
          <p:nvPr/>
        </p:nvSpPr>
        <p:spPr>
          <a:xfrm>
            <a:off x="4122267" y="216813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lowchart: Connector 1045">
            <a:extLst>
              <a:ext uri="{FF2B5EF4-FFF2-40B4-BE49-F238E27FC236}">
                <a16:creationId xmlns:a16="http://schemas.microsoft.com/office/drawing/2014/main" id="{94A498F0-F58F-477E-6783-28A29549E799}"/>
              </a:ext>
            </a:extLst>
          </p:cNvPr>
          <p:cNvSpPr>
            <a:spLocks noChangeAspect="1"/>
          </p:cNvSpPr>
          <p:nvPr/>
        </p:nvSpPr>
        <p:spPr>
          <a:xfrm>
            <a:off x="5863899" y="288233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Flowchart: Connector 1046">
            <a:extLst>
              <a:ext uri="{FF2B5EF4-FFF2-40B4-BE49-F238E27FC236}">
                <a16:creationId xmlns:a16="http://schemas.microsoft.com/office/drawing/2014/main" id="{D177EDA8-091F-A9F0-762D-9B4DA7B5916A}"/>
              </a:ext>
            </a:extLst>
          </p:cNvPr>
          <p:cNvSpPr>
            <a:spLocks noChangeAspect="1"/>
          </p:cNvSpPr>
          <p:nvPr/>
        </p:nvSpPr>
        <p:spPr>
          <a:xfrm>
            <a:off x="5983737" y="295873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6" name="Flowchart: Connector 1085">
            <a:extLst>
              <a:ext uri="{FF2B5EF4-FFF2-40B4-BE49-F238E27FC236}">
                <a16:creationId xmlns:a16="http://schemas.microsoft.com/office/drawing/2014/main" id="{82147966-5EE5-015D-EAFE-1F1ACC4DB815}"/>
              </a:ext>
            </a:extLst>
          </p:cNvPr>
          <p:cNvSpPr>
            <a:spLocks noChangeAspect="1"/>
          </p:cNvSpPr>
          <p:nvPr/>
        </p:nvSpPr>
        <p:spPr>
          <a:xfrm>
            <a:off x="6931426" y="302110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7" name="Flowchart: Connector 1086">
            <a:extLst>
              <a:ext uri="{FF2B5EF4-FFF2-40B4-BE49-F238E27FC236}">
                <a16:creationId xmlns:a16="http://schemas.microsoft.com/office/drawing/2014/main" id="{4C94AC8E-CEB2-B42E-6D5D-511A1DE1E78E}"/>
              </a:ext>
            </a:extLst>
          </p:cNvPr>
          <p:cNvSpPr>
            <a:spLocks noChangeAspect="1"/>
          </p:cNvSpPr>
          <p:nvPr/>
        </p:nvSpPr>
        <p:spPr>
          <a:xfrm>
            <a:off x="6941143" y="291374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CC056B6B-6C8F-8A5F-A22A-ECE923391A10}"/>
              </a:ext>
            </a:extLst>
          </p:cNvPr>
          <p:cNvSpPr>
            <a:spLocks noChangeAspect="1"/>
          </p:cNvSpPr>
          <p:nvPr/>
        </p:nvSpPr>
        <p:spPr>
          <a:xfrm>
            <a:off x="6935268" y="31405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id="{76E8C7F3-4C16-4648-682D-281D504CC340}"/>
              </a:ext>
            </a:extLst>
          </p:cNvPr>
          <p:cNvSpPr>
            <a:spLocks noChangeAspect="1"/>
          </p:cNvSpPr>
          <p:nvPr/>
        </p:nvSpPr>
        <p:spPr>
          <a:xfrm>
            <a:off x="6796295" y="467618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FB3DF19A-D6D2-7C39-5153-7908F9E7E62E}"/>
              </a:ext>
            </a:extLst>
          </p:cNvPr>
          <p:cNvSpPr>
            <a:spLocks noChangeAspect="1"/>
          </p:cNvSpPr>
          <p:nvPr/>
        </p:nvSpPr>
        <p:spPr>
          <a:xfrm>
            <a:off x="7307148" y="469504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id="{0C9DC2BA-3F3D-3E96-BE05-CE63DD2B5A90}"/>
              </a:ext>
            </a:extLst>
          </p:cNvPr>
          <p:cNvSpPr>
            <a:spLocks noChangeAspect="1"/>
          </p:cNvSpPr>
          <p:nvPr/>
        </p:nvSpPr>
        <p:spPr>
          <a:xfrm>
            <a:off x="5622882" y="5108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id="{51993B4C-DA96-C2E8-F277-A4701CDE9B8F}"/>
              </a:ext>
            </a:extLst>
          </p:cNvPr>
          <p:cNvSpPr>
            <a:spLocks noChangeAspect="1"/>
          </p:cNvSpPr>
          <p:nvPr/>
        </p:nvSpPr>
        <p:spPr>
          <a:xfrm>
            <a:off x="5622085" y="5220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id="{70706F93-937A-4307-9680-C01919DACBED}"/>
              </a:ext>
            </a:extLst>
          </p:cNvPr>
          <p:cNvSpPr>
            <a:spLocks noChangeAspect="1"/>
          </p:cNvSpPr>
          <p:nvPr/>
        </p:nvSpPr>
        <p:spPr>
          <a:xfrm>
            <a:off x="5606844" y="533612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" name="Flowchart: Connector 515">
            <a:extLst>
              <a:ext uri="{FF2B5EF4-FFF2-40B4-BE49-F238E27FC236}">
                <a16:creationId xmlns:a16="http://schemas.microsoft.com/office/drawing/2014/main" id="{29FCEA5A-218C-CA43-EEB7-2B990C9A9975}"/>
              </a:ext>
            </a:extLst>
          </p:cNvPr>
          <p:cNvSpPr>
            <a:spLocks noChangeAspect="1"/>
          </p:cNvSpPr>
          <p:nvPr/>
        </p:nvSpPr>
        <p:spPr>
          <a:xfrm>
            <a:off x="5503039" y="513631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5" name="Flowchart: Connector 524">
            <a:extLst>
              <a:ext uri="{FF2B5EF4-FFF2-40B4-BE49-F238E27FC236}">
                <a16:creationId xmlns:a16="http://schemas.microsoft.com/office/drawing/2014/main" id="{C3710342-D4A5-693C-6EF9-16E27F74C23C}"/>
              </a:ext>
            </a:extLst>
          </p:cNvPr>
          <p:cNvSpPr>
            <a:spLocks noChangeAspect="1"/>
          </p:cNvSpPr>
          <p:nvPr/>
        </p:nvSpPr>
        <p:spPr>
          <a:xfrm>
            <a:off x="5491680" y="526770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1" name="Flowchart: Connector 650">
            <a:extLst>
              <a:ext uri="{FF2B5EF4-FFF2-40B4-BE49-F238E27FC236}">
                <a16:creationId xmlns:a16="http://schemas.microsoft.com/office/drawing/2014/main" id="{73809F88-168B-D750-C14E-37477ECFE0C3}"/>
              </a:ext>
            </a:extLst>
          </p:cNvPr>
          <p:cNvSpPr>
            <a:spLocks noChangeAspect="1"/>
          </p:cNvSpPr>
          <p:nvPr/>
        </p:nvSpPr>
        <p:spPr>
          <a:xfrm>
            <a:off x="5332941" y="519368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9" name="Flowchart: Connector 1118">
            <a:extLst>
              <a:ext uri="{FF2B5EF4-FFF2-40B4-BE49-F238E27FC236}">
                <a16:creationId xmlns:a16="http://schemas.microsoft.com/office/drawing/2014/main" id="{C7E25818-1431-845E-CE83-31D566AD020F}"/>
              </a:ext>
            </a:extLst>
          </p:cNvPr>
          <p:cNvSpPr>
            <a:spLocks noChangeAspect="1"/>
          </p:cNvSpPr>
          <p:nvPr/>
        </p:nvSpPr>
        <p:spPr>
          <a:xfrm>
            <a:off x="6189706" y="54185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lowchart: Connector 1121">
            <a:extLst>
              <a:ext uri="{FF2B5EF4-FFF2-40B4-BE49-F238E27FC236}">
                <a16:creationId xmlns:a16="http://schemas.microsoft.com/office/drawing/2014/main" id="{830DAEA4-F7EA-32FA-538E-BFADC3A88C6B}"/>
              </a:ext>
            </a:extLst>
          </p:cNvPr>
          <p:cNvSpPr>
            <a:spLocks noChangeAspect="1"/>
          </p:cNvSpPr>
          <p:nvPr/>
        </p:nvSpPr>
        <p:spPr>
          <a:xfrm>
            <a:off x="6072423" y="548495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4" name="Flowchart: Connector 1123">
            <a:extLst>
              <a:ext uri="{FF2B5EF4-FFF2-40B4-BE49-F238E27FC236}">
                <a16:creationId xmlns:a16="http://schemas.microsoft.com/office/drawing/2014/main" id="{E8B54D44-D768-961C-5A1C-E781579C7BF5}"/>
              </a:ext>
            </a:extLst>
          </p:cNvPr>
          <p:cNvSpPr>
            <a:spLocks noChangeAspect="1"/>
          </p:cNvSpPr>
          <p:nvPr/>
        </p:nvSpPr>
        <p:spPr>
          <a:xfrm>
            <a:off x="6837092" y="52531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lowchart: Connector 1124">
            <a:extLst>
              <a:ext uri="{FF2B5EF4-FFF2-40B4-BE49-F238E27FC236}">
                <a16:creationId xmlns:a16="http://schemas.microsoft.com/office/drawing/2014/main" id="{A07C5312-F5D7-4100-0C8E-DFC625E421A0}"/>
              </a:ext>
            </a:extLst>
          </p:cNvPr>
          <p:cNvSpPr>
            <a:spLocks noChangeAspect="1"/>
          </p:cNvSpPr>
          <p:nvPr/>
        </p:nvSpPr>
        <p:spPr>
          <a:xfrm>
            <a:off x="6836295" y="5365075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6" name="Flowchart: Connector 1125">
            <a:extLst>
              <a:ext uri="{FF2B5EF4-FFF2-40B4-BE49-F238E27FC236}">
                <a16:creationId xmlns:a16="http://schemas.microsoft.com/office/drawing/2014/main" id="{ED9ADAE9-29C6-5BF3-6117-23356E42BAD1}"/>
              </a:ext>
            </a:extLst>
          </p:cNvPr>
          <p:cNvSpPr>
            <a:spLocks noChangeAspect="1"/>
          </p:cNvSpPr>
          <p:nvPr/>
        </p:nvSpPr>
        <p:spPr>
          <a:xfrm>
            <a:off x="6826787" y="550725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" name="Flowchart: Connector 1126">
            <a:extLst>
              <a:ext uri="{FF2B5EF4-FFF2-40B4-BE49-F238E27FC236}">
                <a16:creationId xmlns:a16="http://schemas.microsoft.com/office/drawing/2014/main" id="{F2F24F69-2BBB-ACDC-71FF-F4656DE1D207}"/>
              </a:ext>
            </a:extLst>
          </p:cNvPr>
          <p:cNvSpPr>
            <a:spLocks noChangeAspect="1"/>
          </p:cNvSpPr>
          <p:nvPr/>
        </p:nvSpPr>
        <p:spPr>
          <a:xfrm>
            <a:off x="5813050" y="39970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lowchart: Connector 1127">
            <a:extLst>
              <a:ext uri="{FF2B5EF4-FFF2-40B4-BE49-F238E27FC236}">
                <a16:creationId xmlns:a16="http://schemas.microsoft.com/office/drawing/2014/main" id="{5154EEFF-D874-796B-FCCE-CE7D8BDC0E12}"/>
              </a:ext>
            </a:extLst>
          </p:cNvPr>
          <p:cNvSpPr>
            <a:spLocks noChangeAspect="1"/>
          </p:cNvSpPr>
          <p:nvPr/>
        </p:nvSpPr>
        <p:spPr>
          <a:xfrm>
            <a:off x="5812253" y="41089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9" name="Flowchart: Connector 1128">
            <a:extLst>
              <a:ext uri="{FF2B5EF4-FFF2-40B4-BE49-F238E27FC236}">
                <a16:creationId xmlns:a16="http://schemas.microsoft.com/office/drawing/2014/main" id="{61CA8F87-16E0-0C38-8D10-B04C7BE1CC9D}"/>
              </a:ext>
            </a:extLst>
          </p:cNvPr>
          <p:cNvSpPr>
            <a:spLocks noChangeAspect="1"/>
          </p:cNvSpPr>
          <p:nvPr/>
        </p:nvSpPr>
        <p:spPr>
          <a:xfrm>
            <a:off x="5797012" y="4239764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2" name="Flowchart: Connector 951">
            <a:extLst>
              <a:ext uri="{FF2B5EF4-FFF2-40B4-BE49-F238E27FC236}">
                <a16:creationId xmlns:a16="http://schemas.microsoft.com/office/drawing/2014/main" id="{5CA36BDC-8AED-FB9F-8A4E-843396A968B6}"/>
              </a:ext>
            </a:extLst>
          </p:cNvPr>
          <p:cNvSpPr>
            <a:spLocks noChangeAspect="1"/>
          </p:cNvSpPr>
          <p:nvPr/>
        </p:nvSpPr>
        <p:spPr>
          <a:xfrm>
            <a:off x="3855380" y="30729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5" name="Flowchart: Connector 964">
            <a:extLst>
              <a:ext uri="{FF2B5EF4-FFF2-40B4-BE49-F238E27FC236}">
                <a16:creationId xmlns:a16="http://schemas.microsoft.com/office/drawing/2014/main" id="{34F1FC22-C09B-59A4-C17D-AFC6A563288F}"/>
              </a:ext>
            </a:extLst>
          </p:cNvPr>
          <p:cNvSpPr>
            <a:spLocks noChangeAspect="1"/>
          </p:cNvSpPr>
          <p:nvPr/>
        </p:nvSpPr>
        <p:spPr>
          <a:xfrm>
            <a:off x="3788731" y="409596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lowchart: Connector 983">
            <a:extLst>
              <a:ext uri="{FF2B5EF4-FFF2-40B4-BE49-F238E27FC236}">
                <a16:creationId xmlns:a16="http://schemas.microsoft.com/office/drawing/2014/main" id="{3AF18E9B-FD84-229E-F9E6-0DD0CE07D7F2}"/>
              </a:ext>
            </a:extLst>
          </p:cNvPr>
          <p:cNvSpPr>
            <a:spLocks noChangeAspect="1"/>
          </p:cNvSpPr>
          <p:nvPr/>
        </p:nvSpPr>
        <p:spPr>
          <a:xfrm>
            <a:off x="8150850" y="262370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4" name="Flowchart: Connector 1013">
            <a:extLst>
              <a:ext uri="{FF2B5EF4-FFF2-40B4-BE49-F238E27FC236}">
                <a16:creationId xmlns:a16="http://schemas.microsoft.com/office/drawing/2014/main" id="{AE9B5848-9D12-F211-EDD8-690B2AAAAB1D}"/>
              </a:ext>
            </a:extLst>
          </p:cNvPr>
          <p:cNvSpPr>
            <a:spLocks noChangeAspect="1"/>
          </p:cNvSpPr>
          <p:nvPr/>
        </p:nvSpPr>
        <p:spPr>
          <a:xfrm>
            <a:off x="5081718" y="549237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Flowchart: Connector 1023">
            <a:extLst>
              <a:ext uri="{FF2B5EF4-FFF2-40B4-BE49-F238E27FC236}">
                <a16:creationId xmlns:a16="http://schemas.microsoft.com/office/drawing/2014/main" id="{D14DEDF5-1C28-96B0-AA1B-FF0066F885FF}"/>
              </a:ext>
            </a:extLst>
          </p:cNvPr>
          <p:cNvSpPr>
            <a:spLocks noChangeAspect="1"/>
          </p:cNvSpPr>
          <p:nvPr/>
        </p:nvSpPr>
        <p:spPr>
          <a:xfrm>
            <a:off x="7058982" y="445681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lowchart: Connector 1028">
            <a:extLst>
              <a:ext uri="{FF2B5EF4-FFF2-40B4-BE49-F238E27FC236}">
                <a16:creationId xmlns:a16="http://schemas.microsoft.com/office/drawing/2014/main" id="{F65708B5-F7BB-6641-239C-F7394A00CE25}"/>
              </a:ext>
            </a:extLst>
          </p:cNvPr>
          <p:cNvSpPr>
            <a:spLocks noChangeAspect="1"/>
          </p:cNvSpPr>
          <p:nvPr/>
        </p:nvSpPr>
        <p:spPr>
          <a:xfrm>
            <a:off x="4326407" y="3347916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lowchart: Connector 1036">
            <a:extLst>
              <a:ext uri="{FF2B5EF4-FFF2-40B4-BE49-F238E27FC236}">
                <a16:creationId xmlns:a16="http://schemas.microsoft.com/office/drawing/2014/main" id="{2A4D602B-331A-F1C2-571D-80FB7BAC9313}"/>
              </a:ext>
            </a:extLst>
          </p:cNvPr>
          <p:cNvSpPr>
            <a:spLocks noChangeAspect="1"/>
          </p:cNvSpPr>
          <p:nvPr/>
        </p:nvSpPr>
        <p:spPr>
          <a:xfrm>
            <a:off x="4973582" y="123378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Flowchart: Connector 1037">
            <a:extLst>
              <a:ext uri="{FF2B5EF4-FFF2-40B4-BE49-F238E27FC236}">
                <a16:creationId xmlns:a16="http://schemas.microsoft.com/office/drawing/2014/main" id="{FF893750-A706-F56A-E77F-A180F966EB9A}"/>
              </a:ext>
            </a:extLst>
          </p:cNvPr>
          <p:cNvSpPr>
            <a:spLocks noChangeAspect="1"/>
          </p:cNvSpPr>
          <p:nvPr/>
        </p:nvSpPr>
        <p:spPr>
          <a:xfrm>
            <a:off x="4860919" y="1219873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Flowchart: Connector 1060">
            <a:extLst>
              <a:ext uri="{FF2B5EF4-FFF2-40B4-BE49-F238E27FC236}">
                <a16:creationId xmlns:a16="http://schemas.microsoft.com/office/drawing/2014/main" id="{61676CDA-E192-930F-1D70-55E79CE22793}"/>
              </a:ext>
            </a:extLst>
          </p:cNvPr>
          <p:cNvSpPr>
            <a:spLocks noChangeAspect="1"/>
          </p:cNvSpPr>
          <p:nvPr/>
        </p:nvSpPr>
        <p:spPr>
          <a:xfrm>
            <a:off x="6811135" y="158837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Flowchart: Connector 1091">
            <a:extLst>
              <a:ext uri="{FF2B5EF4-FFF2-40B4-BE49-F238E27FC236}">
                <a16:creationId xmlns:a16="http://schemas.microsoft.com/office/drawing/2014/main" id="{96D4CC19-6C3D-C300-9200-F95DC33E8B3F}"/>
              </a:ext>
            </a:extLst>
          </p:cNvPr>
          <p:cNvSpPr>
            <a:spLocks noChangeAspect="1"/>
          </p:cNvSpPr>
          <p:nvPr/>
        </p:nvSpPr>
        <p:spPr>
          <a:xfrm>
            <a:off x="7303057" y="42669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3" name="Flowchart: Connector 1092">
            <a:extLst>
              <a:ext uri="{FF2B5EF4-FFF2-40B4-BE49-F238E27FC236}">
                <a16:creationId xmlns:a16="http://schemas.microsoft.com/office/drawing/2014/main" id="{82EB000F-C0AA-20C1-7F05-59268A853CD0}"/>
              </a:ext>
            </a:extLst>
          </p:cNvPr>
          <p:cNvSpPr>
            <a:spLocks noChangeAspect="1"/>
          </p:cNvSpPr>
          <p:nvPr/>
        </p:nvSpPr>
        <p:spPr>
          <a:xfrm>
            <a:off x="7287816" y="4397747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Flowchart: Connector 1094">
            <a:extLst>
              <a:ext uri="{FF2B5EF4-FFF2-40B4-BE49-F238E27FC236}">
                <a16:creationId xmlns:a16="http://schemas.microsoft.com/office/drawing/2014/main" id="{A3035E31-8285-FF30-1B11-B0B51C6E5C4B}"/>
              </a:ext>
            </a:extLst>
          </p:cNvPr>
          <p:cNvSpPr>
            <a:spLocks noChangeAspect="1"/>
          </p:cNvSpPr>
          <p:nvPr/>
        </p:nvSpPr>
        <p:spPr>
          <a:xfrm>
            <a:off x="7612554" y="334717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6" name="Flowchart: Connector 1095">
            <a:extLst>
              <a:ext uri="{FF2B5EF4-FFF2-40B4-BE49-F238E27FC236}">
                <a16:creationId xmlns:a16="http://schemas.microsoft.com/office/drawing/2014/main" id="{7BA65EF9-82BE-702C-162A-854141B260E9}"/>
              </a:ext>
            </a:extLst>
          </p:cNvPr>
          <p:cNvSpPr>
            <a:spLocks noChangeAspect="1"/>
          </p:cNvSpPr>
          <p:nvPr/>
        </p:nvSpPr>
        <p:spPr>
          <a:xfrm>
            <a:off x="7497390" y="327875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7" name="Flowchart: Connector 1076">
            <a:extLst>
              <a:ext uri="{FF2B5EF4-FFF2-40B4-BE49-F238E27FC236}">
                <a16:creationId xmlns:a16="http://schemas.microsoft.com/office/drawing/2014/main" id="{E5CE75DC-3E63-751E-14D9-B5D54A42D1B6}"/>
              </a:ext>
            </a:extLst>
          </p:cNvPr>
          <p:cNvSpPr>
            <a:spLocks noChangeAspect="1"/>
          </p:cNvSpPr>
          <p:nvPr/>
        </p:nvSpPr>
        <p:spPr>
          <a:xfrm>
            <a:off x="4690178" y="502270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4" name="Flowchart: Connector 1093">
            <a:extLst>
              <a:ext uri="{FF2B5EF4-FFF2-40B4-BE49-F238E27FC236}">
                <a16:creationId xmlns:a16="http://schemas.microsoft.com/office/drawing/2014/main" id="{B9309816-B12E-2EB5-E677-BBE08BED0716}"/>
              </a:ext>
            </a:extLst>
          </p:cNvPr>
          <p:cNvSpPr>
            <a:spLocks noChangeAspect="1"/>
          </p:cNvSpPr>
          <p:nvPr/>
        </p:nvSpPr>
        <p:spPr>
          <a:xfrm>
            <a:off x="5672398" y="368692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lowchart: Connector 1105">
            <a:extLst>
              <a:ext uri="{FF2B5EF4-FFF2-40B4-BE49-F238E27FC236}">
                <a16:creationId xmlns:a16="http://schemas.microsoft.com/office/drawing/2014/main" id="{22BC9A6C-1036-65E6-C902-390A394FADFC}"/>
              </a:ext>
            </a:extLst>
          </p:cNvPr>
          <p:cNvSpPr>
            <a:spLocks noChangeAspect="1"/>
          </p:cNvSpPr>
          <p:nvPr/>
        </p:nvSpPr>
        <p:spPr>
          <a:xfrm>
            <a:off x="5670614" y="380148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7" name="Flowchart: Connector 1106">
            <a:extLst>
              <a:ext uri="{FF2B5EF4-FFF2-40B4-BE49-F238E27FC236}">
                <a16:creationId xmlns:a16="http://schemas.microsoft.com/office/drawing/2014/main" id="{9141A21C-7639-AD6A-CBF0-05CBFFAB6711}"/>
              </a:ext>
            </a:extLst>
          </p:cNvPr>
          <p:cNvSpPr>
            <a:spLocks noChangeAspect="1"/>
          </p:cNvSpPr>
          <p:nvPr/>
        </p:nvSpPr>
        <p:spPr>
          <a:xfrm>
            <a:off x="5668040" y="390194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8" name="Flowchart: Connector 1107">
            <a:extLst>
              <a:ext uri="{FF2B5EF4-FFF2-40B4-BE49-F238E27FC236}">
                <a16:creationId xmlns:a16="http://schemas.microsoft.com/office/drawing/2014/main" id="{342B62B3-3E46-7A0B-E3F2-E0C920764BCC}"/>
              </a:ext>
            </a:extLst>
          </p:cNvPr>
          <p:cNvSpPr>
            <a:spLocks noChangeAspect="1"/>
          </p:cNvSpPr>
          <p:nvPr/>
        </p:nvSpPr>
        <p:spPr>
          <a:xfrm>
            <a:off x="4311700" y="3744061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Flowchart: Connector 1108">
            <a:extLst>
              <a:ext uri="{FF2B5EF4-FFF2-40B4-BE49-F238E27FC236}">
                <a16:creationId xmlns:a16="http://schemas.microsoft.com/office/drawing/2014/main" id="{A3DA9836-F674-CA78-5A01-4DAE90F6246A}"/>
              </a:ext>
            </a:extLst>
          </p:cNvPr>
          <p:cNvSpPr>
            <a:spLocks noChangeAspect="1"/>
          </p:cNvSpPr>
          <p:nvPr/>
        </p:nvSpPr>
        <p:spPr>
          <a:xfrm>
            <a:off x="3911924" y="3353442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7" name="Flowchart: Connector 1116">
            <a:extLst>
              <a:ext uri="{FF2B5EF4-FFF2-40B4-BE49-F238E27FC236}">
                <a16:creationId xmlns:a16="http://schemas.microsoft.com/office/drawing/2014/main" id="{BED15349-8868-0E3D-14C2-E061A9FEF1F1}"/>
              </a:ext>
            </a:extLst>
          </p:cNvPr>
          <p:cNvSpPr>
            <a:spLocks noChangeAspect="1"/>
          </p:cNvSpPr>
          <p:nvPr/>
        </p:nvSpPr>
        <p:spPr>
          <a:xfrm>
            <a:off x="4703612" y="5251640"/>
            <a:ext cx="45719" cy="45719"/>
          </a:xfrm>
          <a:prstGeom prst="flowChart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8" name="Flowchart: Connector 1137">
            <a:extLst>
              <a:ext uri="{FF2B5EF4-FFF2-40B4-BE49-F238E27FC236}">
                <a16:creationId xmlns:a16="http://schemas.microsoft.com/office/drawing/2014/main" id="{F17B7851-ED9A-36D8-8662-1D19CC43B201}"/>
              </a:ext>
            </a:extLst>
          </p:cNvPr>
          <p:cNvSpPr>
            <a:spLocks noChangeAspect="1"/>
          </p:cNvSpPr>
          <p:nvPr/>
        </p:nvSpPr>
        <p:spPr>
          <a:xfrm>
            <a:off x="4828071" y="5611987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Flowchart: Connector 1138">
            <a:extLst>
              <a:ext uri="{FF2B5EF4-FFF2-40B4-BE49-F238E27FC236}">
                <a16:creationId xmlns:a16="http://schemas.microsoft.com/office/drawing/2014/main" id="{DB03F5DE-9D54-83A5-4EFA-F22D272644BF}"/>
              </a:ext>
            </a:extLst>
          </p:cNvPr>
          <p:cNvSpPr>
            <a:spLocks noChangeAspect="1"/>
          </p:cNvSpPr>
          <p:nvPr/>
        </p:nvSpPr>
        <p:spPr>
          <a:xfrm>
            <a:off x="7879558" y="2995398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0" name="Flowchart: Connector 1139">
            <a:extLst>
              <a:ext uri="{FF2B5EF4-FFF2-40B4-BE49-F238E27FC236}">
                <a16:creationId xmlns:a16="http://schemas.microsoft.com/office/drawing/2014/main" id="{B8C4EB51-C4B4-87A9-6D26-B61655845EDE}"/>
              </a:ext>
            </a:extLst>
          </p:cNvPr>
          <p:cNvSpPr>
            <a:spLocks noChangeAspect="1"/>
          </p:cNvSpPr>
          <p:nvPr/>
        </p:nvSpPr>
        <p:spPr>
          <a:xfrm>
            <a:off x="6349476" y="2352229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1" name="Flowchart: Connector 1140">
            <a:extLst>
              <a:ext uri="{FF2B5EF4-FFF2-40B4-BE49-F238E27FC236}">
                <a16:creationId xmlns:a16="http://schemas.microsoft.com/office/drawing/2014/main" id="{50DAF2B7-2B6B-55F5-EA83-E18468027DA3}"/>
              </a:ext>
            </a:extLst>
          </p:cNvPr>
          <p:cNvSpPr>
            <a:spLocks noChangeAspect="1"/>
          </p:cNvSpPr>
          <p:nvPr/>
        </p:nvSpPr>
        <p:spPr>
          <a:xfrm>
            <a:off x="6468710" y="2395240"/>
            <a:ext cx="45719" cy="4571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C645E683-879E-8AA9-3929-0DD20EFB0127}"/>
              </a:ext>
            </a:extLst>
          </p:cNvPr>
          <p:cNvSpPr txBox="1"/>
          <p:nvPr/>
        </p:nvSpPr>
        <p:spPr>
          <a:xfrm>
            <a:off x="8919504" y="1118715"/>
            <a:ext cx="28942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atoms counted</a:t>
            </a:r>
          </a:p>
          <a:p>
            <a:endParaRPr lang="en-US" b="1" dirty="0"/>
          </a:p>
          <a:p>
            <a:r>
              <a:rPr lang="en-US" b="1" dirty="0"/>
              <a:t>Total Blue: 359</a:t>
            </a:r>
          </a:p>
          <a:p>
            <a:r>
              <a:rPr lang="en-US" b="1" dirty="0"/>
              <a:t>Total Potential Blue: 40</a:t>
            </a:r>
          </a:p>
          <a:p>
            <a:r>
              <a:rPr lang="en-US" b="1" dirty="0"/>
              <a:t>Total: 399</a:t>
            </a:r>
          </a:p>
          <a:p>
            <a:endParaRPr lang="en-US" b="1" dirty="0"/>
          </a:p>
          <a:p>
            <a:r>
              <a:rPr lang="en-US" sz="1000" dirty="0"/>
              <a:t>(Purple numbers is the total count of the dark blue dots.  Reddish Pink is the count of the Potential blue dots (when the spot was not bright, but a bump was observed).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A82F63-BD36-882C-AFAB-D630492A023B}"/>
                  </a:ext>
                </a:extLst>
              </p14:cNvPr>
              <p14:cNvContentPartPr/>
              <p14:nvPr/>
            </p14:nvContentPartPr>
            <p14:xfrm>
              <a:off x="3593025" y="1399860"/>
              <a:ext cx="604440" cy="54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A82F63-BD36-882C-AFAB-D630492A02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705" y="1395540"/>
                <a:ext cx="6130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7E0686-39A1-7774-00A9-2F1FC67997CB}"/>
                  </a:ext>
                </a:extLst>
              </p14:cNvPr>
              <p14:cNvContentPartPr/>
              <p14:nvPr/>
            </p14:nvContentPartPr>
            <p14:xfrm>
              <a:off x="3585105" y="922140"/>
              <a:ext cx="1935000" cy="1497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7E0686-39A1-7774-00A9-2F1FC67997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0785" y="917820"/>
                <a:ext cx="1943640" cy="15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1F16E3-92BC-0974-1706-C02F88F2F4D0}"/>
                  </a:ext>
                </a:extLst>
              </p14:cNvPr>
              <p14:cNvContentPartPr/>
              <p14:nvPr/>
            </p14:nvContentPartPr>
            <p14:xfrm>
              <a:off x="4409865" y="1738260"/>
              <a:ext cx="707760" cy="18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1F16E3-92BC-0974-1706-C02F88F2F4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5545" y="1733940"/>
                <a:ext cx="7164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8689EF-BAC7-25AD-E96C-B1D0B7539011}"/>
                  </a:ext>
                </a:extLst>
              </p14:cNvPr>
              <p14:cNvContentPartPr/>
              <p14:nvPr/>
            </p14:nvContentPartPr>
            <p14:xfrm>
              <a:off x="5862465" y="1242900"/>
              <a:ext cx="1106640" cy="61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8689EF-BAC7-25AD-E96C-B1D0B75390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8145" y="1238580"/>
                <a:ext cx="111528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958A0AB-321F-44D0-3D86-F2886A28EF1E}"/>
                  </a:ext>
                </a:extLst>
              </p14:cNvPr>
              <p14:cNvContentPartPr/>
              <p14:nvPr/>
            </p14:nvContentPartPr>
            <p14:xfrm>
              <a:off x="6422265" y="1021500"/>
              <a:ext cx="812880" cy="450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958A0AB-321F-44D0-3D86-F2886A28EF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7945" y="1017180"/>
                <a:ext cx="8215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4099D-9538-874E-87C0-E87FF346FE98}"/>
                  </a:ext>
                </a:extLst>
              </p14:cNvPr>
              <p14:cNvContentPartPr/>
              <p14:nvPr/>
            </p14:nvContentPartPr>
            <p14:xfrm>
              <a:off x="5909265" y="2145060"/>
              <a:ext cx="835920" cy="626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4099D-9538-874E-87C0-E87FF346F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4945" y="2140740"/>
                <a:ext cx="8445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03FC0FA-C5FA-E919-A261-F3BE42F7ED27}"/>
                  </a:ext>
                </a:extLst>
              </p14:cNvPr>
              <p14:cNvContentPartPr/>
              <p14:nvPr/>
            </p14:nvContentPartPr>
            <p14:xfrm>
              <a:off x="5208345" y="2155680"/>
              <a:ext cx="659880" cy="555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03FC0FA-C5FA-E919-A261-F3BE42F7ED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4025" y="2151360"/>
                <a:ext cx="6685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EE893B99-E991-573E-6B82-7A9A6FFE0184}"/>
                  </a:ext>
                </a:extLst>
              </p14:cNvPr>
              <p14:cNvContentPartPr/>
              <p14:nvPr/>
            </p14:nvContentPartPr>
            <p14:xfrm>
              <a:off x="4299345" y="2838240"/>
              <a:ext cx="431640" cy="48276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EE893B99-E991-573E-6B82-7A9A6FFE01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95025" y="2833920"/>
                <a:ext cx="4402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4" name="Ink 933">
                <a:extLst>
                  <a:ext uri="{FF2B5EF4-FFF2-40B4-BE49-F238E27FC236}">
                    <a16:creationId xmlns:a16="http://schemas.microsoft.com/office/drawing/2014/main" id="{1B7740CB-EE2C-40A9-E6B8-DE245D2EA180}"/>
                  </a:ext>
                </a:extLst>
              </p14:cNvPr>
              <p14:cNvContentPartPr/>
              <p14:nvPr/>
            </p14:nvContentPartPr>
            <p14:xfrm>
              <a:off x="3933945" y="2685240"/>
              <a:ext cx="438480" cy="630720"/>
            </p14:xfrm>
          </p:contentPart>
        </mc:Choice>
        <mc:Fallback xmlns="">
          <p:pic>
            <p:nvPicPr>
              <p:cNvPr id="934" name="Ink 933">
                <a:extLst>
                  <a:ext uri="{FF2B5EF4-FFF2-40B4-BE49-F238E27FC236}">
                    <a16:creationId xmlns:a16="http://schemas.microsoft.com/office/drawing/2014/main" id="{1B7740CB-EE2C-40A9-E6B8-DE245D2EA1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9625" y="2680920"/>
                <a:ext cx="4471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36" name="Ink 935">
                <a:extLst>
                  <a:ext uri="{FF2B5EF4-FFF2-40B4-BE49-F238E27FC236}">
                    <a16:creationId xmlns:a16="http://schemas.microsoft.com/office/drawing/2014/main" id="{50CB06E2-1109-FE93-AC2F-E2FB52376377}"/>
                  </a:ext>
                </a:extLst>
              </p14:cNvPr>
              <p14:cNvContentPartPr/>
              <p14:nvPr/>
            </p14:nvContentPartPr>
            <p14:xfrm>
              <a:off x="3447225" y="2952360"/>
              <a:ext cx="568080" cy="439200"/>
            </p14:xfrm>
          </p:contentPart>
        </mc:Choice>
        <mc:Fallback xmlns="">
          <p:pic>
            <p:nvPicPr>
              <p:cNvPr id="936" name="Ink 935">
                <a:extLst>
                  <a:ext uri="{FF2B5EF4-FFF2-40B4-BE49-F238E27FC236}">
                    <a16:creationId xmlns:a16="http://schemas.microsoft.com/office/drawing/2014/main" id="{50CB06E2-1109-FE93-AC2F-E2FB523763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42905" y="2948040"/>
                <a:ext cx="5767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7" name="Ink 936">
                <a:extLst>
                  <a:ext uri="{FF2B5EF4-FFF2-40B4-BE49-F238E27FC236}">
                    <a16:creationId xmlns:a16="http://schemas.microsoft.com/office/drawing/2014/main" id="{00DA4F29-B91D-0116-11B7-B8C478F00B55}"/>
                  </a:ext>
                </a:extLst>
              </p14:cNvPr>
              <p14:cNvContentPartPr/>
              <p14:nvPr/>
            </p14:nvContentPartPr>
            <p14:xfrm>
              <a:off x="3641985" y="3295800"/>
              <a:ext cx="553680" cy="635400"/>
            </p14:xfrm>
          </p:contentPart>
        </mc:Choice>
        <mc:Fallback xmlns="">
          <p:pic>
            <p:nvPicPr>
              <p:cNvPr id="937" name="Ink 936">
                <a:extLst>
                  <a:ext uri="{FF2B5EF4-FFF2-40B4-BE49-F238E27FC236}">
                    <a16:creationId xmlns:a16="http://schemas.microsoft.com/office/drawing/2014/main" id="{00DA4F29-B91D-0116-11B7-B8C478F00B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7665" y="3291480"/>
                <a:ext cx="5623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9" name="Ink 938">
                <a:extLst>
                  <a:ext uri="{FF2B5EF4-FFF2-40B4-BE49-F238E27FC236}">
                    <a16:creationId xmlns:a16="http://schemas.microsoft.com/office/drawing/2014/main" id="{180DDB8A-5876-08B3-8E8D-4251529B0B48}"/>
                  </a:ext>
                </a:extLst>
              </p14:cNvPr>
              <p14:cNvContentPartPr/>
              <p14:nvPr/>
            </p14:nvContentPartPr>
            <p14:xfrm>
              <a:off x="3313665" y="3833640"/>
              <a:ext cx="693360" cy="628560"/>
            </p14:xfrm>
          </p:contentPart>
        </mc:Choice>
        <mc:Fallback xmlns="">
          <p:pic>
            <p:nvPicPr>
              <p:cNvPr id="939" name="Ink 938">
                <a:extLst>
                  <a:ext uri="{FF2B5EF4-FFF2-40B4-BE49-F238E27FC236}">
                    <a16:creationId xmlns:a16="http://schemas.microsoft.com/office/drawing/2014/main" id="{180DDB8A-5876-08B3-8E8D-4251529B0B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09345" y="3829320"/>
                <a:ext cx="70200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0" name="Ink 939">
                <a:extLst>
                  <a:ext uri="{FF2B5EF4-FFF2-40B4-BE49-F238E27FC236}">
                    <a16:creationId xmlns:a16="http://schemas.microsoft.com/office/drawing/2014/main" id="{36BB0200-A509-5FE8-8D8B-41CFC696F1AD}"/>
                  </a:ext>
                </a:extLst>
              </p14:cNvPr>
              <p14:cNvContentPartPr/>
              <p14:nvPr/>
            </p14:nvContentPartPr>
            <p14:xfrm>
              <a:off x="4048065" y="3652920"/>
              <a:ext cx="846720" cy="599760"/>
            </p14:xfrm>
          </p:contentPart>
        </mc:Choice>
        <mc:Fallback xmlns="">
          <p:pic>
            <p:nvPicPr>
              <p:cNvPr id="940" name="Ink 939">
                <a:extLst>
                  <a:ext uri="{FF2B5EF4-FFF2-40B4-BE49-F238E27FC236}">
                    <a16:creationId xmlns:a16="http://schemas.microsoft.com/office/drawing/2014/main" id="{36BB0200-A509-5FE8-8D8B-41CFC696F1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3745" y="3648600"/>
                <a:ext cx="8553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44" name="Ink 943">
                <a:extLst>
                  <a:ext uri="{FF2B5EF4-FFF2-40B4-BE49-F238E27FC236}">
                    <a16:creationId xmlns:a16="http://schemas.microsoft.com/office/drawing/2014/main" id="{3FA9DF6A-27D9-6532-47E2-6E74DE28BE4E}"/>
                  </a:ext>
                </a:extLst>
              </p14:cNvPr>
              <p14:cNvContentPartPr/>
              <p14:nvPr/>
            </p14:nvContentPartPr>
            <p14:xfrm>
              <a:off x="6498945" y="2209500"/>
              <a:ext cx="2131200" cy="1548720"/>
            </p14:xfrm>
          </p:contentPart>
        </mc:Choice>
        <mc:Fallback xmlns="">
          <p:pic>
            <p:nvPicPr>
              <p:cNvPr id="944" name="Ink 943">
                <a:extLst>
                  <a:ext uri="{FF2B5EF4-FFF2-40B4-BE49-F238E27FC236}">
                    <a16:creationId xmlns:a16="http://schemas.microsoft.com/office/drawing/2014/main" id="{3FA9DF6A-27D9-6532-47E2-6E74DE28BE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94625" y="2205180"/>
                <a:ext cx="2139840" cy="15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6" name="Ink 945">
                <a:extLst>
                  <a:ext uri="{FF2B5EF4-FFF2-40B4-BE49-F238E27FC236}">
                    <a16:creationId xmlns:a16="http://schemas.microsoft.com/office/drawing/2014/main" id="{ED9F4C8B-B19A-E5A1-D37C-38292B6B9AE8}"/>
                  </a:ext>
                </a:extLst>
              </p14:cNvPr>
              <p14:cNvContentPartPr/>
              <p14:nvPr/>
            </p14:nvContentPartPr>
            <p14:xfrm>
              <a:off x="7819785" y="2362140"/>
              <a:ext cx="686520" cy="663840"/>
            </p14:xfrm>
          </p:contentPart>
        </mc:Choice>
        <mc:Fallback xmlns="">
          <p:pic>
            <p:nvPicPr>
              <p:cNvPr id="946" name="Ink 945">
                <a:extLst>
                  <a:ext uri="{FF2B5EF4-FFF2-40B4-BE49-F238E27FC236}">
                    <a16:creationId xmlns:a16="http://schemas.microsoft.com/office/drawing/2014/main" id="{ED9F4C8B-B19A-E5A1-D37C-38292B6B9A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15465" y="2357820"/>
                <a:ext cx="6951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7" name="Ink 946">
                <a:extLst>
                  <a:ext uri="{FF2B5EF4-FFF2-40B4-BE49-F238E27FC236}">
                    <a16:creationId xmlns:a16="http://schemas.microsoft.com/office/drawing/2014/main" id="{F715D0CB-4286-73E6-2F03-C77AF9E53F6C}"/>
                  </a:ext>
                </a:extLst>
              </p14:cNvPr>
              <p14:cNvContentPartPr/>
              <p14:nvPr/>
            </p14:nvContentPartPr>
            <p14:xfrm>
              <a:off x="7405425" y="2799540"/>
              <a:ext cx="400320" cy="938880"/>
            </p14:xfrm>
          </p:contentPart>
        </mc:Choice>
        <mc:Fallback xmlns="">
          <p:pic>
            <p:nvPicPr>
              <p:cNvPr id="947" name="Ink 946">
                <a:extLst>
                  <a:ext uri="{FF2B5EF4-FFF2-40B4-BE49-F238E27FC236}">
                    <a16:creationId xmlns:a16="http://schemas.microsoft.com/office/drawing/2014/main" id="{F715D0CB-4286-73E6-2F03-C77AF9E53F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01105" y="2795220"/>
                <a:ext cx="40896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48" name="Ink 947">
                <a:extLst>
                  <a:ext uri="{FF2B5EF4-FFF2-40B4-BE49-F238E27FC236}">
                    <a16:creationId xmlns:a16="http://schemas.microsoft.com/office/drawing/2014/main" id="{65D6F6EB-131F-9FE9-55F7-BE1B19A29BE5}"/>
                  </a:ext>
                </a:extLst>
              </p14:cNvPr>
              <p14:cNvContentPartPr/>
              <p14:nvPr/>
            </p14:nvContentPartPr>
            <p14:xfrm>
              <a:off x="7038945" y="2609460"/>
              <a:ext cx="409320" cy="195840"/>
            </p14:xfrm>
          </p:contentPart>
        </mc:Choice>
        <mc:Fallback xmlns="">
          <p:pic>
            <p:nvPicPr>
              <p:cNvPr id="948" name="Ink 947">
                <a:extLst>
                  <a:ext uri="{FF2B5EF4-FFF2-40B4-BE49-F238E27FC236}">
                    <a16:creationId xmlns:a16="http://schemas.microsoft.com/office/drawing/2014/main" id="{65D6F6EB-131F-9FE9-55F7-BE1B19A29B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4625" y="2605140"/>
                <a:ext cx="417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C832115A-15DE-1067-F22B-BF691D1A176C}"/>
                  </a:ext>
                </a:extLst>
              </p14:cNvPr>
              <p14:cNvContentPartPr/>
              <p14:nvPr/>
            </p14:nvContentPartPr>
            <p14:xfrm>
              <a:off x="6991065" y="2642940"/>
              <a:ext cx="41400" cy="109692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C832115A-15DE-1067-F22B-BF691D1A17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86745" y="2638620"/>
                <a:ext cx="5004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9" name="Ink 978">
                <a:extLst>
                  <a:ext uri="{FF2B5EF4-FFF2-40B4-BE49-F238E27FC236}">
                    <a16:creationId xmlns:a16="http://schemas.microsoft.com/office/drawing/2014/main" id="{88C2EBD5-D9D4-E285-A487-9B50F364C8BC}"/>
                  </a:ext>
                </a:extLst>
              </p14:cNvPr>
              <p14:cNvContentPartPr/>
              <p14:nvPr/>
            </p14:nvContentPartPr>
            <p14:xfrm>
              <a:off x="7256025" y="2247660"/>
              <a:ext cx="487800" cy="412920"/>
            </p14:xfrm>
          </p:contentPart>
        </mc:Choice>
        <mc:Fallback xmlns="">
          <p:pic>
            <p:nvPicPr>
              <p:cNvPr id="979" name="Ink 978">
                <a:extLst>
                  <a:ext uri="{FF2B5EF4-FFF2-40B4-BE49-F238E27FC236}">
                    <a16:creationId xmlns:a16="http://schemas.microsoft.com/office/drawing/2014/main" id="{88C2EBD5-D9D4-E285-A487-9B50F364C8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51705" y="2243340"/>
                <a:ext cx="4964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80" name="Ink 979">
                <a:extLst>
                  <a:ext uri="{FF2B5EF4-FFF2-40B4-BE49-F238E27FC236}">
                    <a16:creationId xmlns:a16="http://schemas.microsoft.com/office/drawing/2014/main" id="{51F12BDE-A1FB-372B-8519-1CA3509F55ED}"/>
                  </a:ext>
                </a:extLst>
              </p14:cNvPr>
              <p14:cNvContentPartPr/>
              <p14:nvPr/>
            </p14:nvContentPartPr>
            <p14:xfrm>
              <a:off x="7634745" y="3005100"/>
              <a:ext cx="404280" cy="712080"/>
            </p14:xfrm>
          </p:contentPart>
        </mc:Choice>
        <mc:Fallback xmlns="">
          <p:pic>
            <p:nvPicPr>
              <p:cNvPr id="980" name="Ink 979">
                <a:extLst>
                  <a:ext uri="{FF2B5EF4-FFF2-40B4-BE49-F238E27FC236}">
                    <a16:creationId xmlns:a16="http://schemas.microsoft.com/office/drawing/2014/main" id="{51F12BDE-A1FB-372B-8519-1CA3509F55E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30425" y="3000780"/>
                <a:ext cx="41292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7" name="Ink 986">
                <a:extLst>
                  <a:ext uri="{FF2B5EF4-FFF2-40B4-BE49-F238E27FC236}">
                    <a16:creationId xmlns:a16="http://schemas.microsoft.com/office/drawing/2014/main" id="{FCC1B1DC-F5CB-BD05-621A-F73D86D0B756}"/>
                  </a:ext>
                </a:extLst>
              </p14:cNvPr>
              <p14:cNvContentPartPr/>
              <p14:nvPr/>
            </p14:nvContentPartPr>
            <p14:xfrm>
              <a:off x="4438305" y="4711500"/>
              <a:ext cx="747720" cy="665640"/>
            </p14:xfrm>
          </p:contentPart>
        </mc:Choice>
        <mc:Fallback xmlns="">
          <p:pic>
            <p:nvPicPr>
              <p:cNvPr id="987" name="Ink 986">
                <a:extLst>
                  <a:ext uri="{FF2B5EF4-FFF2-40B4-BE49-F238E27FC236}">
                    <a16:creationId xmlns:a16="http://schemas.microsoft.com/office/drawing/2014/main" id="{FCC1B1DC-F5CB-BD05-621A-F73D86D0B7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33985" y="4707180"/>
                <a:ext cx="75636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3B831F6-1AF1-304F-9328-3973F43DEE7E}"/>
                  </a:ext>
                </a:extLst>
              </p14:cNvPr>
              <p14:cNvContentPartPr/>
              <p14:nvPr/>
            </p14:nvContentPartPr>
            <p14:xfrm>
              <a:off x="5176305" y="4803660"/>
              <a:ext cx="1972800" cy="1117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3B831F6-1AF1-304F-9328-3973F43DEE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71985" y="4799340"/>
                <a:ext cx="198144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C5A3E5-AC9C-3CD2-C20C-BA82580CCAA9}"/>
                  </a:ext>
                </a:extLst>
              </p14:cNvPr>
              <p14:cNvContentPartPr/>
              <p14:nvPr/>
            </p14:nvContentPartPr>
            <p14:xfrm>
              <a:off x="5957505" y="4962420"/>
              <a:ext cx="87120" cy="919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C5A3E5-AC9C-3CD2-C20C-BA82580CCA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53185" y="4958100"/>
                <a:ext cx="957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754C07D-A998-6204-C072-3552736BFD23}"/>
                  </a:ext>
                </a:extLst>
              </p14:cNvPr>
              <p14:cNvContentPartPr/>
              <p14:nvPr/>
            </p14:nvContentPartPr>
            <p14:xfrm>
              <a:off x="6243345" y="5067180"/>
              <a:ext cx="289440" cy="815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754C07D-A998-6204-C072-3552736BFD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39025" y="5062860"/>
                <a:ext cx="29808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322B7D-37F9-71B6-FD06-2A1A1B2F0CC0}"/>
                  </a:ext>
                </a:extLst>
              </p14:cNvPr>
              <p14:cNvContentPartPr/>
              <p14:nvPr/>
            </p14:nvContentPartPr>
            <p14:xfrm>
              <a:off x="7493985" y="1010340"/>
              <a:ext cx="464400" cy="453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322B7D-37F9-71B6-FD06-2A1A1B2F0C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89665" y="1006020"/>
                <a:ext cx="4730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16D0408-1ABA-9AFC-2930-46FF9DFB6B1B}"/>
                  </a:ext>
                </a:extLst>
              </p14:cNvPr>
              <p14:cNvContentPartPr/>
              <p14:nvPr/>
            </p14:nvContentPartPr>
            <p14:xfrm>
              <a:off x="8080425" y="1228500"/>
              <a:ext cx="407520" cy="295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16D0408-1ABA-9AFC-2930-46FF9DFB6B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76105" y="1224180"/>
                <a:ext cx="4161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B00B44F-34CF-1537-4A36-4740CC07EFFC}"/>
                  </a:ext>
                </a:extLst>
              </p14:cNvPr>
              <p14:cNvContentPartPr/>
              <p14:nvPr/>
            </p14:nvContentPartPr>
            <p14:xfrm>
              <a:off x="7414785" y="1442700"/>
              <a:ext cx="1067040" cy="78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B00B44F-34CF-1537-4A36-4740CC07EF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10465" y="1438380"/>
                <a:ext cx="107568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ECC8E0-7010-0034-757C-FE3DEE482E58}"/>
                  </a:ext>
                </a:extLst>
              </p14:cNvPr>
              <p14:cNvContentPartPr/>
              <p14:nvPr/>
            </p14:nvContentPartPr>
            <p14:xfrm>
              <a:off x="7896105" y="1432980"/>
              <a:ext cx="199800" cy="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ECC8E0-7010-0034-757C-FE3DEE482E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91785" y="1428660"/>
                <a:ext cx="2084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3112128-A136-C3CE-6E30-DC0BBAE6FECD}"/>
                  </a:ext>
                </a:extLst>
              </p14:cNvPr>
              <p14:cNvContentPartPr/>
              <p14:nvPr/>
            </p14:nvContentPartPr>
            <p14:xfrm>
              <a:off x="6219585" y="3926700"/>
              <a:ext cx="1806120" cy="1271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3112128-A136-C3CE-6E30-DC0BBAE6FE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15265" y="3922380"/>
                <a:ext cx="1814760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3676F6-18B9-6C82-8C97-EA34D818B5F7}"/>
                  </a:ext>
                </a:extLst>
              </p14:cNvPr>
              <p14:cNvContentPartPr/>
              <p14:nvPr/>
            </p14:nvContentPartPr>
            <p14:xfrm>
              <a:off x="4114665" y="941940"/>
              <a:ext cx="422640" cy="49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3676F6-18B9-6C82-8C97-EA34D818B5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10345" y="937620"/>
                <a:ext cx="4312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8FE027-D282-4127-60A8-7374F71895E4}"/>
                  </a:ext>
                </a:extLst>
              </p14:cNvPr>
              <p14:cNvContentPartPr/>
              <p14:nvPr/>
            </p14:nvContentPartPr>
            <p14:xfrm>
              <a:off x="4185945" y="1857060"/>
              <a:ext cx="106920" cy="54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8FE027-D282-4127-60A8-7374F71895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81625" y="1852740"/>
                <a:ext cx="1155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2DAF3A-9FEF-EBEA-7519-0E378C67DCE7}"/>
                  </a:ext>
                </a:extLst>
              </p14:cNvPr>
              <p14:cNvContentPartPr/>
              <p14:nvPr/>
            </p14:nvContentPartPr>
            <p14:xfrm>
              <a:off x="4233825" y="1947780"/>
              <a:ext cx="804960" cy="341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2DAF3A-9FEF-EBEA-7519-0E378C67DC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29505" y="1943460"/>
                <a:ext cx="8136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EC3EE3-9333-B8BF-579F-42D463B6EABC}"/>
                  </a:ext>
                </a:extLst>
              </p14:cNvPr>
              <p14:cNvContentPartPr/>
              <p14:nvPr/>
            </p14:nvContentPartPr>
            <p14:xfrm>
              <a:off x="4886145" y="952380"/>
              <a:ext cx="687960" cy="79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EC3EE3-9333-B8BF-579F-42D463B6EAB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81825" y="948060"/>
                <a:ext cx="69660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2F49FD-9D0F-8D92-1136-C0D3035172FC}"/>
                  </a:ext>
                </a:extLst>
              </p14:cNvPr>
              <p14:cNvContentPartPr/>
              <p14:nvPr/>
            </p14:nvContentPartPr>
            <p14:xfrm>
              <a:off x="4838985" y="1595340"/>
              <a:ext cx="353520" cy="53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2F49FD-9D0F-8D92-1136-C0D3035172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34665" y="1591020"/>
                <a:ext cx="36216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30" name="Ink 929">
                <a:extLst>
                  <a:ext uri="{FF2B5EF4-FFF2-40B4-BE49-F238E27FC236}">
                    <a16:creationId xmlns:a16="http://schemas.microsoft.com/office/drawing/2014/main" id="{67F149E4-7648-C2C1-E601-4E31357C271E}"/>
                  </a:ext>
                </a:extLst>
              </p14:cNvPr>
              <p14:cNvContentPartPr/>
              <p14:nvPr/>
            </p14:nvContentPartPr>
            <p14:xfrm>
              <a:off x="4665465" y="2365560"/>
              <a:ext cx="1056240" cy="1330560"/>
            </p14:xfrm>
          </p:contentPart>
        </mc:Choice>
        <mc:Fallback xmlns="">
          <p:pic>
            <p:nvPicPr>
              <p:cNvPr id="930" name="Ink 929">
                <a:extLst>
                  <a:ext uri="{FF2B5EF4-FFF2-40B4-BE49-F238E27FC236}">
                    <a16:creationId xmlns:a16="http://schemas.microsoft.com/office/drawing/2014/main" id="{67F149E4-7648-C2C1-E601-4E31357C271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61145" y="2361240"/>
                <a:ext cx="1064880" cy="13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1" name="Ink 930">
                <a:extLst>
                  <a:ext uri="{FF2B5EF4-FFF2-40B4-BE49-F238E27FC236}">
                    <a16:creationId xmlns:a16="http://schemas.microsoft.com/office/drawing/2014/main" id="{BBFDACAE-0C1E-5CE1-622A-FDAFADC141AD}"/>
                  </a:ext>
                </a:extLst>
              </p14:cNvPr>
              <p14:cNvContentPartPr/>
              <p14:nvPr/>
            </p14:nvContentPartPr>
            <p14:xfrm>
              <a:off x="5667345" y="2638800"/>
              <a:ext cx="605520" cy="716040"/>
            </p14:xfrm>
          </p:contentPart>
        </mc:Choice>
        <mc:Fallback xmlns="">
          <p:pic>
            <p:nvPicPr>
              <p:cNvPr id="931" name="Ink 930">
                <a:extLst>
                  <a:ext uri="{FF2B5EF4-FFF2-40B4-BE49-F238E27FC236}">
                    <a16:creationId xmlns:a16="http://schemas.microsoft.com/office/drawing/2014/main" id="{BBFDACAE-0C1E-5CE1-622A-FDAFADC141A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63025" y="2634480"/>
                <a:ext cx="61416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41" name="Ink 940">
                <a:extLst>
                  <a:ext uri="{FF2B5EF4-FFF2-40B4-BE49-F238E27FC236}">
                    <a16:creationId xmlns:a16="http://schemas.microsoft.com/office/drawing/2014/main" id="{0282B2DD-09AB-AA32-2F0C-DC86D796DB2B}"/>
                  </a:ext>
                </a:extLst>
              </p14:cNvPr>
              <p14:cNvContentPartPr/>
              <p14:nvPr/>
            </p14:nvContentPartPr>
            <p14:xfrm>
              <a:off x="5189985" y="3547800"/>
              <a:ext cx="1020600" cy="863280"/>
            </p14:xfrm>
          </p:contentPart>
        </mc:Choice>
        <mc:Fallback xmlns="">
          <p:pic>
            <p:nvPicPr>
              <p:cNvPr id="941" name="Ink 940">
                <a:extLst>
                  <a:ext uri="{FF2B5EF4-FFF2-40B4-BE49-F238E27FC236}">
                    <a16:creationId xmlns:a16="http://schemas.microsoft.com/office/drawing/2014/main" id="{0282B2DD-09AB-AA32-2F0C-DC86D796DB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85665" y="3543480"/>
                <a:ext cx="102924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42" name="Ink 941">
                <a:extLst>
                  <a:ext uri="{FF2B5EF4-FFF2-40B4-BE49-F238E27FC236}">
                    <a16:creationId xmlns:a16="http://schemas.microsoft.com/office/drawing/2014/main" id="{586A1C11-D5DD-717A-2AE9-AAFCD9D6268A}"/>
                  </a:ext>
                </a:extLst>
              </p14:cNvPr>
              <p14:cNvContentPartPr/>
              <p14:nvPr/>
            </p14:nvContentPartPr>
            <p14:xfrm>
              <a:off x="5657625" y="3595320"/>
              <a:ext cx="157680" cy="771480"/>
            </p14:xfrm>
          </p:contentPart>
        </mc:Choice>
        <mc:Fallback xmlns="">
          <p:pic>
            <p:nvPicPr>
              <p:cNvPr id="942" name="Ink 941">
                <a:extLst>
                  <a:ext uri="{FF2B5EF4-FFF2-40B4-BE49-F238E27FC236}">
                    <a16:creationId xmlns:a16="http://schemas.microsoft.com/office/drawing/2014/main" id="{586A1C11-D5DD-717A-2AE9-AAFCD9D626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53305" y="3591000"/>
                <a:ext cx="16632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5892A87-2F12-E333-91D7-D7B87BF2566F}"/>
                  </a:ext>
                </a:extLst>
              </p14:cNvPr>
              <p14:cNvContentPartPr/>
              <p14:nvPr/>
            </p14:nvContentPartPr>
            <p14:xfrm>
              <a:off x="6343425" y="4495500"/>
              <a:ext cx="510120" cy="649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5892A87-2F12-E333-91D7-D7B87BF2566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39105" y="4491180"/>
                <a:ext cx="5187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00BAE2A-02E5-FF99-BED5-47028AF3F315}"/>
                  </a:ext>
                </a:extLst>
              </p14:cNvPr>
              <p14:cNvContentPartPr/>
              <p14:nvPr/>
            </p14:nvContentPartPr>
            <p14:xfrm>
              <a:off x="6843465" y="4071780"/>
              <a:ext cx="765360" cy="754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00BAE2A-02E5-FF99-BED5-47028AF3F31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39145" y="4067460"/>
                <a:ext cx="774000" cy="76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C37E2D5-FD11-9EC7-0248-AD799ED5217F}"/>
              </a:ext>
            </a:extLst>
          </p:cNvPr>
          <p:cNvGrpSpPr/>
          <p:nvPr/>
        </p:nvGrpSpPr>
        <p:grpSpPr>
          <a:xfrm>
            <a:off x="3756465" y="5161140"/>
            <a:ext cx="1512720" cy="823680"/>
            <a:chOff x="3756465" y="5161140"/>
            <a:chExt cx="151272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D0B0E486-FAFC-FF10-6225-880E44B53D15}"/>
                    </a:ext>
                  </a:extLst>
                </p14:cNvPr>
                <p14:cNvContentPartPr/>
                <p14:nvPr/>
              </p14:nvContentPartPr>
              <p14:xfrm>
                <a:off x="3756465" y="5161140"/>
                <a:ext cx="327960" cy="8236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D0B0E486-FAFC-FF10-6225-880E44B53D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2145" y="5156820"/>
                  <a:ext cx="33660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C438B82F-70C2-B5F9-C1C0-C427DBB4F197}"/>
                    </a:ext>
                  </a:extLst>
                </p14:cNvPr>
                <p14:cNvContentPartPr/>
                <p14:nvPr/>
              </p14:nvContentPartPr>
              <p14:xfrm>
                <a:off x="4189545" y="5247180"/>
                <a:ext cx="546120" cy="6588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C438B82F-70C2-B5F9-C1C0-C427DBB4F1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5225" y="5242860"/>
                  <a:ext cx="55476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36FE7-2706-A9E7-60D8-CE88CA7B5420}"/>
                    </a:ext>
                  </a:extLst>
                </p14:cNvPr>
                <p14:cNvContentPartPr/>
                <p14:nvPr/>
              </p14:nvContentPartPr>
              <p14:xfrm>
                <a:off x="4669425" y="5376780"/>
                <a:ext cx="599760" cy="57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36FE7-2706-A9E7-60D8-CE88CA7B54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65105" y="5372460"/>
                  <a:ext cx="608400" cy="58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FA29910-9FF4-1D26-3F6F-4793C3A8C068}"/>
                  </a:ext>
                </a:extLst>
              </p14:cNvPr>
              <p14:cNvContentPartPr/>
              <p14:nvPr/>
            </p14:nvContentPartPr>
            <p14:xfrm>
              <a:off x="8126145" y="3637620"/>
              <a:ext cx="496080" cy="902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FA29910-9FF4-1D26-3F6F-4793C3A8C0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21825" y="3633300"/>
                <a:ext cx="5047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11DC0DD-0BBD-93C8-C02F-C2CBE48CE0A5}"/>
                  </a:ext>
                </a:extLst>
              </p14:cNvPr>
              <p14:cNvContentPartPr/>
              <p14:nvPr/>
            </p14:nvContentPartPr>
            <p14:xfrm>
              <a:off x="4486185" y="5057460"/>
              <a:ext cx="674640" cy="124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11DC0DD-0BBD-93C8-C02F-C2CBE48CE0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81865" y="5053140"/>
                <a:ext cx="683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5AADDE2-0BF4-3B42-FBB8-B01587B93E60}"/>
                  </a:ext>
                </a:extLst>
              </p14:cNvPr>
              <p14:cNvContentPartPr/>
              <p14:nvPr/>
            </p14:nvContentPartPr>
            <p14:xfrm>
              <a:off x="4737825" y="5315220"/>
              <a:ext cx="391680" cy="123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5AADDE2-0BF4-3B42-FBB8-B01587B93E6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33505" y="5310900"/>
                <a:ext cx="4003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60E9C22-53DB-A781-7C5A-306AC0D2BCEE}"/>
                  </a:ext>
                </a:extLst>
              </p14:cNvPr>
              <p14:cNvContentPartPr/>
              <p14:nvPr/>
            </p14:nvContentPartPr>
            <p14:xfrm>
              <a:off x="5381505" y="4924620"/>
              <a:ext cx="572040" cy="614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60E9C22-53DB-A781-7C5A-306AC0D2BC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77185" y="4920300"/>
                <a:ext cx="5806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FCE9037-43E0-B7E0-8002-B59B35844F88}"/>
                  </a:ext>
                </a:extLst>
              </p14:cNvPr>
              <p14:cNvContentPartPr/>
              <p14:nvPr/>
            </p14:nvContentPartPr>
            <p14:xfrm>
              <a:off x="6614865" y="4469580"/>
              <a:ext cx="631440" cy="416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FCE9037-43E0-B7E0-8002-B59B35844F8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10545" y="4465260"/>
                <a:ext cx="6400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7851B55-F37C-7636-D958-3E31A722529B}"/>
                  </a:ext>
                </a:extLst>
              </p14:cNvPr>
              <p14:cNvContentPartPr/>
              <p14:nvPr/>
            </p14:nvContentPartPr>
            <p14:xfrm>
              <a:off x="7340265" y="3928860"/>
              <a:ext cx="181440" cy="616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7851B55-F37C-7636-D958-3E31A72252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5945" y="3924540"/>
                <a:ext cx="190080" cy="62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C78605EA-8647-E0AB-A24B-78ECEEABCF55}"/>
              </a:ext>
            </a:extLst>
          </p:cNvPr>
          <p:cNvGrpSpPr/>
          <p:nvPr/>
        </p:nvGrpSpPr>
        <p:grpSpPr>
          <a:xfrm>
            <a:off x="4148790" y="967950"/>
            <a:ext cx="556200" cy="208350"/>
            <a:chOff x="4148790" y="967950"/>
            <a:chExt cx="556200" cy="208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449D01F1-1923-773C-2351-E145DC772991}"/>
                    </a:ext>
                  </a:extLst>
                </p14:cNvPr>
                <p14:cNvContentPartPr/>
                <p14:nvPr/>
              </p14:nvContentPartPr>
              <p14:xfrm>
                <a:off x="4148790" y="1069020"/>
                <a:ext cx="68400" cy="6372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449D01F1-1923-773C-2351-E145DC7729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44470" y="1064700"/>
                  <a:ext cx="77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ED558E88-433A-702A-C50D-69A5D87DCC2F}"/>
                    </a:ext>
                  </a:extLst>
                </p14:cNvPr>
                <p14:cNvContentPartPr/>
                <p14:nvPr/>
              </p14:nvContentPartPr>
              <p14:xfrm>
                <a:off x="4196670" y="1088100"/>
                <a:ext cx="3960" cy="8820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ED558E88-433A-702A-C50D-69A5D87DCC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92350" y="1083780"/>
                  <a:ext cx="12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9DCB488C-810A-65DA-3305-609D7A9632F4}"/>
                    </a:ext>
                  </a:extLst>
                </p14:cNvPr>
                <p14:cNvContentPartPr/>
                <p14:nvPr/>
              </p14:nvContentPartPr>
              <p14:xfrm>
                <a:off x="4602750" y="976230"/>
                <a:ext cx="360" cy="7632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9DCB488C-810A-65DA-3305-609D7A9632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98430" y="971910"/>
                  <a:ext cx="9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4A41BD00-B5BB-3F9E-4E14-D92C4B4E0862}"/>
                    </a:ext>
                  </a:extLst>
                </p14:cNvPr>
                <p14:cNvContentPartPr/>
                <p14:nvPr/>
              </p14:nvContentPartPr>
              <p14:xfrm>
                <a:off x="4635870" y="967950"/>
                <a:ext cx="69120" cy="6840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4A41BD00-B5BB-3F9E-4E14-D92C4B4E08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31550" y="963630"/>
                  <a:ext cx="777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10" name="Ink 1009">
                <a:extLst>
                  <a:ext uri="{FF2B5EF4-FFF2-40B4-BE49-F238E27FC236}">
                    <a16:creationId xmlns:a16="http://schemas.microsoft.com/office/drawing/2014/main" id="{AA9527C5-6E83-E146-8DF6-AC3DBB59B334}"/>
                  </a:ext>
                </a:extLst>
              </p14:cNvPr>
              <p14:cNvContentPartPr/>
              <p14:nvPr/>
            </p14:nvContentPartPr>
            <p14:xfrm>
              <a:off x="5355870" y="1464030"/>
              <a:ext cx="56160" cy="103320"/>
            </p14:xfrm>
          </p:contentPart>
        </mc:Choice>
        <mc:Fallback xmlns="">
          <p:pic>
            <p:nvPicPr>
              <p:cNvPr id="1010" name="Ink 1009">
                <a:extLst>
                  <a:ext uri="{FF2B5EF4-FFF2-40B4-BE49-F238E27FC236}">
                    <a16:creationId xmlns:a16="http://schemas.microsoft.com/office/drawing/2014/main" id="{AA9527C5-6E83-E146-8DF6-AC3DBB59B33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51550" y="1459710"/>
                <a:ext cx="6480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E2A330CF-415A-E256-9A66-45A0CFE1EBC0}"/>
              </a:ext>
            </a:extLst>
          </p:cNvPr>
          <p:cNvGrpSpPr/>
          <p:nvPr/>
        </p:nvGrpSpPr>
        <p:grpSpPr>
          <a:xfrm>
            <a:off x="4921710" y="1890270"/>
            <a:ext cx="92160" cy="89280"/>
            <a:chOff x="4921710" y="1890270"/>
            <a:chExt cx="9216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B2649AC8-9A4D-C468-E059-C573E38D256B}"/>
                    </a:ext>
                  </a:extLst>
                </p14:cNvPr>
                <p14:cNvContentPartPr/>
                <p14:nvPr/>
              </p14:nvContentPartPr>
              <p14:xfrm>
                <a:off x="4921710" y="1904670"/>
                <a:ext cx="65520" cy="7488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B2649AC8-9A4D-C468-E059-C573E38D25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7390" y="1900350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C27D0680-52FC-A94C-2B05-C425D98FB233}"/>
                    </a:ext>
                  </a:extLst>
                </p14:cNvPr>
                <p14:cNvContentPartPr/>
                <p14:nvPr/>
              </p14:nvContentPartPr>
              <p14:xfrm>
                <a:off x="4924230" y="1890270"/>
                <a:ext cx="89640" cy="1476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C27D0680-52FC-A94C-2B05-C425D98FB2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19910" y="1885950"/>
                  <a:ext cx="982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5880692C-94CC-CBD0-1817-DCEEF70AE1C4}"/>
              </a:ext>
            </a:extLst>
          </p:cNvPr>
          <p:cNvGrpSpPr/>
          <p:nvPr/>
        </p:nvGrpSpPr>
        <p:grpSpPr>
          <a:xfrm>
            <a:off x="4697430" y="2185110"/>
            <a:ext cx="75240" cy="72720"/>
            <a:chOff x="4697430" y="2185110"/>
            <a:chExt cx="7524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A99D954A-F166-1D4A-4F07-4E03E6CD646E}"/>
                    </a:ext>
                  </a:extLst>
                </p14:cNvPr>
                <p14:cNvContentPartPr/>
                <p14:nvPr/>
              </p14:nvContentPartPr>
              <p14:xfrm>
                <a:off x="4697430" y="2193030"/>
                <a:ext cx="52560" cy="6480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A99D954A-F166-1D4A-4F07-4E03E6CD64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93110" y="2188710"/>
                  <a:ext cx="61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62B12E31-D15F-CB47-4476-5BE2EC0E2CA2}"/>
                    </a:ext>
                  </a:extLst>
                </p14:cNvPr>
                <p14:cNvContentPartPr/>
                <p14:nvPr/>
              </p14:nvContentPartPr>
              <p14:xfrm>
                <a:off x="4698150" y="2185110"/>
                <a:ext cx="74520" cy="828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62B12E31-D15F-CB47-4476-5BE2EC0E2C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93830" y="2180790"/>
                  <a:ext cx="8316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E69DE5E1-CC1E-1AA5-BADD-2859715427A7}"/>
              </a:ext>
            </a:extLst>
          </p:cNvPr>
          <p:cNvGrpSpPr/>
          <p:nvPr/>
        </p:nvGrpSpPr>
        <p:grpSpPr>
          <a:xfrm>
            <a:off x="3638310" y="1695150"/>
            <a:ext cx="156240" cy="356400"/>
            <a:chOff x="3638310" y="1695150"/>
            <a:chExt cx="1562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31C6C2C4-5ADC-6F4B-BA27-F91F81B1CA9D}"/>
                    </a:ext>
                  </a:extLst>
                </p14:cNvPr>
                <p14:cNvContentPartPr/>
                <p14:nvPr/>
              </p14:nvContentPartPr>
              <p14:xfrm>
                <a:off x="3638310" y="1695150"/>
                <a:ext cx="7560" cy="856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31C6C2C4-5ADC-6F4B-BA27-F91F81B1CA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33990" y="1690830"/>
                  <a:ext cx="16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3308E024-BCEA-D739-B16B-88D9605DDDA9}"/>
                    </a:ext>
                  </a:extLst>
                </p14:cNvPr>
                <p14:cNvContentPartPr/>
                <p14:nvPr/>
              </p14:nvContentPartPr>
              <p14:xfrm>
                <a:off x="3671790" y="1703070"/>
                <a:ext cx="54720" cy="7596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3308E024-BCEA-D739-B16B-88D9605DDD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67470" y="1698750"/>
                  <a:ext cx="63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01F5F42B-DBDB-6D4C-DABA-A3A13B40C429}"/>
                    </a:ext>
                  </a:extLst>
                </p14:cNvPr>
                <p14:cNvContentPartPr/>
                <p14:nvPr/>
              </p14:nvContentPartPr>
              <p14:xfrm>
                <a:off x="3733710" y="1954710"/>
                <a:ext cx="60840" cy="9684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01F5F42B-DBDB-6D4C-DABA-A3A13B40C4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29390" y="1950390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120255CF-9420-A216-32AE-231E47A45607}"/>
              </a:ext>
            </a:extLst>
          </p:cNvPr>
          <p:cNvGrpSpPr/>
          <p:nvPr/>
        </p:nvGrpSpPr>
        <p:grpSpPr>
          <a:xfrm>
            <a:off x="4792470" y="985590"/>
            <a:ext cx="58320" cy="130680"/>
            <a:chOff x="4792470" y="985590"/>
            <a:chExt cx="5832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277134F6-75AD-0AC1-31F6-47B84F698F5E}"/>
                    </a:ext>
                  </a:extLst>
                </p14:cNvPr>
                <p14:cNvContentPartPr/>
                <p14:nvPr/>
              </p14:nvContentPartPr>
              <p14:xfrm>
                <a:off x="4792470" y="985590"/>
                <a:ext cx="58320" cy="8208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277134F6-75AD-0AC1-31F6-47B84F698F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8150" y="981270"/>
                  <a:ext cx="66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EE7C8D92-B4D4-C838-9876-B5EA3C132E0D}"/>
                    </a:ext>
                  </a:extLst>
                </p14:cNvPr>
                <p14:cNvContentPartPr/>
                <p14:nvPr/>
              </p14:nvContentPartPr>
              <p14:xfrm>
                <a:off x="4826670" y="1026270"/>
                <a:ext cx="9720" cy="900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EE7C8D92-B4D4-C838-9876-B5EA3C132E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22350" y="1021950"/>
                  <a:ext cx="1836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F8ED5AE5-5312-2546-8B38-6263C89D127C}"/>
                  </a:ext>
                </a:extLst>
              </p14:cNvPr>
              <p14:cNvContentPartPr/>
              <p14:nvPr/>
            </p14:nvContentPartPr>
            <p14:xfrm>
              <a:off x="4170390" y="2250630"/>
              <a:ext cx="72720" cy="6984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F8ED5AE5-5312-2546-8B38-6263C89D127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66070" y="2246310"/>
                <a:ext cx="813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76031490-1E41-9637-33DA-0118FF4181C0}"/>
                  </a:ext>
                </a:extLst>
              </p14:cNvPr>
              <p14:cNvContentPartPr/>
              <p14:nvPr/>
            </p14:nvContentPartPr>
            <p14:xfrm>
              <a:off x="8286578" y="2854890"/>
              <a:ext cx="9360" cy="71640"/>
            </p14:xfrm>
          </p:contentPart>
        </mc:Choice>
        <mc:Fallback xmlns=""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76031490-1E41-9637-33DA-0118FF4181C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82258" y="2850570"/>
                <a:ext cx="18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3A058452-B551-C2B6-E145-F9809A6BCB04}"/>
                  </a:ext>
                </a:extLst>
              </p14:cNvPr>
              <p14:cNvContentPartPr/>
              <p14:nvPr/>
            </p14:nvContentPartPr>
            <p14:xfrm>
              <a:off x="6767378" y="3539970"/>
              <a:ext cx="60120" cy="8208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3A058452-B551-C2B6-E145-F9809A6BCB0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63058" y="3535650"/>
                <a:ext cx="687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5AE2E92B-51EE-5ADE-175C-14B1E5DF7223}"/>
                  </a:ext>
                </a:extLst>
              </p14:cNvPr>
              <p14:cNvContentPartPr/>
              <p14:nvPr/>
            </p14:nvContentPartPr>
            <p14:xfrm>
              <a:off x="7481618" y="3614130"/>
              <a:ext cx="56160" cy="72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5AE2E92B-51EE-5ADE-175C-14B1E5DF722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477298" y="3609810"/>
                <a:ext cx="64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7B6E0A22-4EC1-22A1-8125-6C2EADEA9962}"/>
                  </a:ext>
                </a:extLst>
              </p14:cNvPr>
              <p14:cNvContentPartPr/>
              <p14:nvPr/>
            </p14:nvContentPartPr>
            <p14:xfrm>
              <a:off x="6931463" y="4028580"/>
              <a:ext cx="76320" cy="6588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7B6E0A22-4EC1-22A1-8125-6C2EADEA996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27143" y="4024260"/>
                <a:ext cx="8496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75C9C9-E24F-2921-29E5-D17BC8BBD5A8}"/>
              </a:ext>
            </a:extLst>
          </p:cNvPr>
          <p:cNvGrpSpPr/>
          <p:nvPr/>
        </p:nvGrpSpPr>
        <p:grpSpPr>
          <a:xfrm>
            <a:off x="6111743" y="5683680"/>
            <a:ext cx="624240" cy="191520"/>
            <a:chOff x="6111743" y="5683680"/>
            <a:chExt cx="6242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B46CB50-5209-7E50-37A9-13D251AD8BA9}"/>
                    </a:ext>
                  </a:extLst>
                </p14:cNvPr>
                <p14:cNvContentPartPr/>
                <p14:nvPr/>
              </p14:nvContentPartPr>
              <p14:xfrm>
                <a:off x="6643463" y="5683680"/>
                <a:ext cx="92520" cy="10620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B46CB50-5209-7E50-37A9-13D251AD8B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39143" y="5679360"/>
                  <a:ext cx="101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D1016341-1B0C-3910-2523-D49756E5E5ED}"/>
                    </a:ext>
                  </a:extLst>
                </p14:cNvPr>
                <p14:cNvContentPartPr/>
                <p14:nvPr/>
              </p14:nvContentPartPr>
              <p14:xfrm>
                <a:off x="6111743" y="5794200"/>
                <a:ext cx="72360" cy="810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D1016341-1B0C-3910-2523-D49756E5E5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07423" y="5789880"/>
                  <a:ext cx="810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184FF08D-8DC4-688A-9E84-FEE882C06E2C}"/>
                  </a:ext>
                </a:extLst>
              </p14:cNvPr>
              <p14:cNvContentPartPr/>
              <p14:nvPr/>
            </p14:nvContentPartPr>
            <p14:xfrm>
              <a:off x="5405396" y="5371920"/>
              <a:ext cx="36000" cy="741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184FF08D-8DC4-688A-9E84-FEE882C06E2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01076" y="5367600"/>
                <a:ext cx="44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85CE9B1D-94B5-9B9A-9487-9CB70E738DC0}"/>
                  </a:ext>
                </a:extLst>
              </p14:cNvPr>
              <p14:cNvContentPartPr/>
              <p14:nvPr/>
            </p14:nvContentPartPr>
            <p14:xfrm>
              <a:off x="4462448" y="4075920"/>
              <a:ext cx="62280" cy="6264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85CE9B1D-94B5-9B9A-9487-9CB70E738DC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58128" y="4071600"/>
                <a:ext cx="709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3AB0202-CD89-8B00-3F6C-E1CAAF49AB69}"/>
              </a:ext>
            </a:extLst>
          </p:cNvPr>
          <p:cNvGrpSpPr/>
          <p:nvPr/>
        </p:nvGrpSpPr>
        <p:grpSpPr>
          <a:xfrm>
            <a:off x="5450648" y="4184640"/>
            <a:ext cx="554760" cy="195480"/>
            <a:chOff x="5450648" y="4184640"/>
            <a:chExt cx="5547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3B0FD4C-5EB5-AAD3-25BA-79409B5EE598}"/>
                    </a:ext>
                  </a:extLst>
                </p14:cNvPr>
                <p14:cNvContentPartPr/>
                <p14:nvPr/>
              </p14:nvContentPartPr>
              <p14:xfrm>
                <a:off x="5450648" y="4184640"/>
                <a:ext cx="10080" cy="7308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3B0FD4C-5EB5-AAD3-25BA-79409B5EE5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46328" y="4180320"/>
                  <a:ext cx="18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7D58B8B3-860D-823F-2E80-E6D59324C1AB}"/>
                    </a:ext>
                  </a:extLst>
                </p14:cNvPr>
                <p14:cNvContentPartPr/>
                <p14:nvPr/>
              </p14:nvContentPartPr>
              <p14:xfrm>
                <a:off x="5931968" y="4307760"/>
                <a:ext cx="73440" cy="723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7D58B8B3-860D-823F-2E80-E6D59324C1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27648" y="4303440"/>
                  <a:ext cx="8208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9FFBACC4-E5D4-EBF7-DD00-EC856946767B}"/>
                  </a:ext>
                </a:extLst>
              </p14:cNvPr>
              <p14:cNvContentPartPr/>
              <p14:nvPr/>
            </p14:nvContentPartPr>
            <p14:xfrm>
              <a:off x="3676208" y="3585960"/>
              <a:ext cx="5040" cy="6696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9FFBACC4-E5D4-EBF7-DD00-EC856946767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671888" y="3581640"/>
                <a:ext cx="13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30006393-E85E-7B1E-4BC9-8B17839C4DEF}"/>
                  </a:ext>
                </a:extLst>
              </p14:cNvPr>
              <p14:cNvContentPartPr/>
              <p14:nvPr/>
            </p14:nvContentPartPr>
            <p14:xfrm>
              <a:off x="3670808" y="3054960"/>
              <a:ext cx="3600" cy="5400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30006393-E85E-7B1E-4BC9-8B17839C4D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66488" y="3050640"/>
                <a:ext cx="12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EDEA8CA9-C3DE-3E0E-8C7C-24AAA2835A23}"/>
                  </a:ext>
                </a:extLst>
              </p14:cNvPr>
              <p14:cNvContentPartPr/>
              <p14:nvPr/>
            </p14:nvContentPartPr>
            <p14:xfrm>
              <a:off x="6111248" y="2836890"/>
              <a:ext cx="58680" cy="6912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EDEA8CA9-C3DE-3E0E-8C7C-24AAA2835A2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06928" y="2832570"/>
                <a:ext cx="67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265A1AF5-4710-3A72-A335-D6E6D34C7FD6}"/>
                  </a:ext>
                </a:extLst>
              </p14:cNvPr>
              <p14:cNvContentPartPr/>
              <p14:nvPr/>
            </p14:nvContentPartPr>
            <p14:xfrm>
              <a:off x="6193346" y="2198970"/>
              <a:ext cx="90720" cy="6660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265A1AF5-4710-3A72-A335-D6E6D34C7FD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189026" y="2194650"/>
                <a:ext cx="99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760E6EC3-909D-BF63-1665-EEF53E74BE3E}"/>
              </a:ext>
            </a:extLst>
          </p:cNvPr>
          <p:cNvGrpSpPr/>
          <p:nvPr/>
        </p:nvGrpSpPr>
        <p:grpSpPr>
          <a:xfrm>
            <a:off x="6684135" y="1697760"/>
            <a:ext cx="82440" cy="96480"/>
            <a:chOff x="6684135" y="1697760"/>
            <a:chExt cx="8244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D519A01E-7D81-CA86-0AAB-AA33B33EBF57}"/>
                    </a:ext>
                  </a:extLst>
                </p14:cNvPr>
                <p14:cNvContentPartPr/>
                <p14:nvPr/>
              </p14:nvContentPartPr>
              <p14:xfrm>
                <a:off x="6684135" y="1697760"/>
                <a:ext cx="7560" cy="964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D519A01E-7D81-CA86-0AAB-AA33B33EBF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79815" y="1693440"/>
                  <a:ext cx="16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456AE9AE-2054-2067-72A8-D24826013A9C}"/>
                    </a:ext>
                  </a:extLst>
                </p14:cNvPr>
                <p14:cNvContentPartPr/>
                <p14:nvPr/>
              </p14:nvContentPartPr>
              <p14:xfrm>
                <a:off x="6717255" y="1699560"/>
                <a:ext cx="49320" cy="7344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456AE9AE-2054-2067-72A8-D24826013A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12935" y="1695240"/>
                  <a:ext cx="5796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3C26C6A8-43DF-6D86-6C64-88C96FDF2B43}"/>
                  </a:ext>
                </a:extLst>
              </p14:cNvPr>
              <p14:cNvContentPartPr/>
              <p14:nvPr/>
            </p14:nvContentPartPr>
            <p14:xfrm>
              <a:off x="6948015" y="1252440"/>
              <a:ext cx="39240" cy="8316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3C26C6A8-43DF-6D86-6C64-88C96FDF2B4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43695" y="1248120"/>
                <a:ext cx="47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C611E53D-EBE5-70BF-C572-38DC308D71D2}"/>
                  </a:ext>
                </a:extLst>
              </p14:cNvPr>
              <p14:cNvContentPartPr/>
              <p14:nvPr/>
            </p14:nvContentPartPr>
            <p14:xfrm>
              <a:off x="7616175" y="1076040"/>
              <a:ext cx="58680" cy="9756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C611E53D-EBE5-70BF-C572-38DC308D71D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11855" y="1071720"/>
                <a:ext cx="67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76AC02D7-2006-583D-CE71-37219BD06787}"/>
                  </a:ext>
                </a:extLst>
              </p14:cNvPr>
              <p14:cNvContentPartPr/>
              <p14:nvPr/>
            </p14:nvContentPartPr>
            <p14:xfrm>
              <a:off x="5631495" y="2297700"/>
              <a:ext cx="48240" cy="10188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76AC02D7-2006-583D-CE71-37219BD0678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27175" y="2293380"/>
                <a:ext cx="568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8CF70773-7715-597A-02F7-F3ACC1FE565C}"/>
                  </a:ext>
                </a:extLst>
              </p14:cNvPr>
              <p14:cNvContentPartPr/>
              <p14:nvPr/>
            </p14:nvContentPartPr>
            <p14:xfrm>
              <a:off x="6462015" y="2209140"/>
              <a:ext cx="62640" cy="10512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8CF70773-7715-597A-02F7-F3ACC1FE565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457695" y="2204820"/>
                <a:ext cx="71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343A24C3-82D3-01B0-0C65-77DE253C3084}"/>
                  </a:ext>
                </a:extLst>
              </p14:cNvPr>
              <p14:cNvContentPartPr/>
              <p14:nvPr/>
            </p14:nvContentPartPr>
            <p14:xfrm>
              <a:off x="6142695" y="3056940"/>
              <a:ext cx="42120" cy="8280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343A24C3-82D3-01B0-0C65-77DE253C308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38375" y="3052620"/>
                <a:ext cx="50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140E4CD9-CA2F-9D20-F0B8-7BB234637F65}"/>
                  </a:ext>
                </a:extLst>
              </p14:cNvPr>
              <p14:cNvContentPartPr/>
              <p14:nvPr/>
            </p14:nvContentPartPr>
            <p14:xfrm>
              <a:off x="4714609" y="2677140"/>
              <a:ext cx="667440" cy="21636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140E4CD9-CA2F-9D20-F0B8-7BB234637F6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10289" y="2672820"/>
                <a:ext cx="6760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F037EB99-BA66-5079-D1B7-B063A7F92337}"/>
                  </a:ext>
                </a:extLst>
              </p14:cNvPr>
              <p14:cNvContentPartPr/>
              <p14:nvPr/>
            </p14:nvContentPartPr>
            <p14:xfrm>
              <a:off x="5167129" y="2743020"/>
              <a:ext cx="34200" cy="80388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F037EB99-BA66-5079-D1B7-B063A7F9233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62809" y="2738700"/>
                <a:ext cx="428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210065E6-51E3-5035-5443-F0DFC6B07883}"/>
                  </a:ext>
                </a:extLst>
              </p14:cNvPr>
              <p14:cNvContentPartPr/>
              <p14:nvPr/>
            </p14:nvContentPartPr>
            <p14:xfrm>
              <a:off x="4755289" y="3205260"/>
              <a:ext cx="414720" cy="2412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210065E6-51E3-5035-5443-F0DFC6B0788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50969" y="3200940"/>
                <a:ext cx="423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80EAE52C-A2D2-F7CF-FAD3-C4409F5A7CB9}"/>
                  </a:ext>
                </a:extLst>
              </p14:cNvPr>
              <p14:cNvContentPartPr/>
              <p14:nvPr/>
            </p14:nvContentPartPr>
            <p14:xfrm>
              <a:off x="5420209" y="2688300"/>
              <a:ext cx="33120" cy="7293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80EAE52C-A2D2-F7CF-FAD3-C4409F5A7CB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15889" y="2683980"/>
                <a:ext cx="4176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F0BB76C7-4EB3-3B60-CE4B-3C86E5A6BAF4}"/>
                  </a:ext>
                </a:extLst>
              </p14:cNvPr>
              <p14:cNvContentPartPr/>
              <p14:nvPr/>
            </p14:nvContentPartPr>
            <p14:xfrm>
              <a:off x="4831249" y="2449980"/>
              <a:ext cx="12240" cy="6444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F0BB76C7-4EB3-3B60-CE4B-3C86E5A6BAF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826929" y="2445660"/>
                <a:ext cx="20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930E0446-8C32-C892-7CB6-3C569B5D87B0}"/>
                  </a:ext>
                </a:extLst>
              </p14:cNvPr>
              <p14:cNvContentPartPr/>
              <p14:nvPr/>
            </p14:nvContentPartPr>
            <p14:xfrm>
              <a:off x="5540809" y="3245580"/>
              <a:ext cx="14760" cy="7164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930E0446-8C32-C892-7CB6-3C569B5D87B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536489" y="3241260"/>
                <a:ext cx="23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9" name="Ink 1078">
                <a:extLst>
                  <a:ext uri="{FF2B5EF4-FFF2-40B4-BE49-F238E27FC236}">
                    <a16:creationId xmlns:a16="http://schemas.microsoft.com/office/drawing/2014/main" id="{AE9F1D25-B5BB-B0A9-7C7E-721DE5165D64}"/>
                  </a:ext>
                </a:extLst>
              </p14:cNvPr>
              <p14:cNvContentPartPr/>
              <p14:nvPr/>
            </p14:nvContentPartPr>
            <p14:xfrm>
              <a:off x="4995769" y="2423700"/>
              <a:ext cx="54720" cy="91080"/>
            </p14:xfrm>
          </p:contentPart>
        </mc:Choice>
        <mc:Fallback xmlns="">
          <p:pic>
            <p:nvPicPr>
              <p:cNvPr id="1079" name="Ink 1078">
                <a:extLst>
                  <a:ext uri="{FF2B5EF4-FFF2-40B4-BE49-F238E27FC236}">
                    <a16:creationId xmlns:a16="http://schemas.microsoft.com/office/drawing/2014/main" id="{AE9F1D25-B5BB-B0A9-7C7E-721DE5165D6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991449" y="2419380"/>
                <a:ext cx="6336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533580D-DEBA-8168-B4DB-C28086833E74}"/>
              </a:ext>
            </a:extLst>
          </p:cNvPr>
          <p:cNvGrpSpPr/>
          <p:nvPr/>
        </p:nvGrpSpPr>
        <p:grpSpPr>
          <a:xfrm>
            <a:off x="5069569" y="2758860"/>
            <a:ext cx="538560" cy="111600"/>
            <a:chOff x="5069569" y="2758860"/>
            <a:chExt cx="5385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BF65CAE5-B503-34A6-FDBA-933D47CF45CB}"/>
                    </a:ext>
                  </a:extLst>
                </p14:cNvPr>
                <p14:cNvContentPartPr/>
                <p14:nvPr/>
              </p14:nvContentPartPr>
              <p14:xfrm>
                <a:off x="5069569" y="2797020"/>
                <a:ext cx="53640" cy="4428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BF65CAE5-B503-34A6-FDBA-933D47CF45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5249" y="2792700"/>
                  <a:ext cx="6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D277CC38-67EC-2772-B5F4-4CBDCB59084E}"/>
                    </a:ext>
                  </a:extLst>
                </p14:cNvPr>
                <p14:cNvContentPartPr/>
                <p14:nvPr/>
              </p14:nvContentPartPr>
              <p14:xfrm>
                <a:off x="5114569" y="2800260"/>
                <a:ext cx="12240" cy="644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D277CC38-67EC-2772-B5F4-4CBDCB5908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10249" y="2795940"/>
                  <a:ext cx="20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8CD89757-8C3E-FFA4-0CDB-3372C5D328BF}"/>
                    </a:ext>
                  </a:extLst>
                </p14:cNvPr>
                <p14:cNvContentPartPr/>
                <p14:nvPr/>
              </p14:nvContentPartPr>
              <p14:xfrm>
                <a:off x="5307529" y="2758860"/>
                <a:ext cx="60120" cy="8028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8CD89757-8C3E-FFA4-0CDB-3372C5D328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03209" y="2754540"/>
                  <a:ext cx="68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6A94C2A6-2C67-B541-7325-ED7AF07A3B76}"/>
                    </a:ext>
                  </a:extLst>
                </p14:cNvPr>
                <p14:cNvContentPartPr/>
                <p14:nvPr/>
              </p14:nvContentPartPr>
              <p14:xfrm>
                <a:off x="5314729" y="2794860"/>
                <a:ext cx="7308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6A94C2A6-2C67-B541-7325-ED7AF07A3B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10409" y="2790540"/>
                  <a:ext cx="817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FBB05D-E6F4-BC84-5CC3-929FD4E8E143}"/>
                    </a:ext>
                  </a:extLst>
                </p14:cNvPr>
                <p14:cNvContentPartPr/>
                <p14:nvPr/>
              </p14:nvContentPartPr>
              <p14:xfrm>
                <a:off x="5562409" y="2784780"/>
                <a:ext cx="45720" cy="85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FBB05D-E6F4-BC84-5CC3-929FD4E8E1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58089" y="2780460"/>
                  <a:ext cx="543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1F3166D-6EE3-933F-467B-360B5A517B7E}"/>
              </a:ext>
            </a:extLst>
          </p:cNvPr>
          <p:cNvGrpSpPr/>
          <p:nvPr/>
        </p:nvGrpSpPr>
        <p:grpSpPr>
          <a:xfrm>
            <a:off x="4559809" y="2943180"/>
            <a:ext cx="50040" cy="92880"/>
            <a:chOff x="4559809" y="2943180"/>
            <a:chExt cx="500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414C9B8-D459-42FE-5EC9-F972CC0F34EA}"/>
                    </a:ext>
                  </a:extLst>
                </p14:cNvPr>
                <p14:cNvContentPartPr/>
                <p14:nvPr/>
              </p14:nvContentPartPr>
              <p14:xfrm>
                <a:off x="4559809" y="2943180"/>
                <a:ext cx="50040" cy="9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414C9B8-D459-42FE-5EC9-F972CC0F34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55489" y="2938860"/>
                  <a:ext cx="58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F2A678C-A6F0-C662-C499-D6B95A8FBA6D}"/>
                    </a:ext>
                  </a:extLst>
                </p14:cNvPr>
                <p14:cNvContentPartPr/>
                <p14:nvPr/>
              </p14:nvContentPartPr>
              <p14:xfrm>
                <a:off x="4574209" y="2988180"/>
                <a:ext cx="3096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F2A678C-A6F0-C662-C499-D6B95A8FBA6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9889" y="2983860"/>
                  <a:ext cx="39600" cy="1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6342AA6-0681-E0C4-7B1B-8AF4B44C2584}"/>
                  </a:ext>
                </a:extLst>
              </p14:cNvPr>
              <p14:cNvContentPartPr/>
              <p14:nvPr/>
            </p14:nvContentPartPr>
            <p14:xfrm>
              <a:off x="4014409" y="2753460"/>
              <a:ext cx="51840" cy="84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6342AA6-0681-E0C4-7B1B-8AF4B44C258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010089" y="2749140"/>
                <a:ext cx="6048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CC69AC5-ACDE-6B8F-A629-71BAAE6AACA0}"/>
              </a:ext>
            </a:extLst>
          </p:cNvPr>
          <p:cNvGrpSpPr/>
          <p:nvPr/>
        </p:nvGrpSpPr>
        <p:grpSpPr>
          <a:xfrm>
            <a:off x="3500179" y="3250170"/>
            <a:ext cx="50760" cy="114480"/>
            <a:chOff x="3500179" y="3250170"/>
            <a:chExt cx="5076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A9E6B5-AE9F-EFE7-17A4-63EE18F98373}"/>
                    </a:ext>
                  </a:extLst>
                </p14:cNvPr>
                <p14:cNvContentPartPr/>
                <p14:nvPr/>
              </p14:nvContentPartPr>
              <p14:xfrm>
                <a:off x="3500179" y="3250170"/>
                <a:ext cx="50760" cy="55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A9E6B5-AE9F-EFE7-17A4-63EE18F983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95859" y="3245850"/>
                  <a:ext cx="59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621001-D8A2-A99B-47AD-8EE41A745DC6}"/>
                    </a:ext>
                  </a:extLst>
                </p14:cNvPr>
                <p14:cNvContentPartPr/>
                <p14:nvPr/>
              </p14:nvContentPartPr>
              <p14:xfrm>
                <a:off x="3526459" y="3269250"/>
                <a:ext cx="5040" cy="95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621001-D8A2-A99B-47AD-8EE41A745D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22139" y="3264930"/>
                  <a:ext cx="1368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3E21A6C-C1E1-F870-E587-0AB5B4849220}"/>
                  </a:ext>
                </a:extLst>
              </p14:cNvPr>
              <p14:cNvContentPartPr/>
              <p14:nvPr/>
            </p14:nvContentPartPr>
            <p14:xfrm>
              <a:off x="3753259" y="3745530"/>
              <a:ext cx="40680" cy="141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3E21A6C-C1E1-F870-E587-0AB5B484922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48939" y="3741210"/>
                <a:ext cx="4932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DA4DA77-B70D-D62F-0E75-B2E9BBAC8F40}"/>
              </a:ext>
            </a:extLst>
          </p:cNvPr>
          <p:cNvGrpSpPr/>
          <p:nvPr/>
        </p:nvGrpSpPr>
        <p:grpSpPr>
          <a:xfrm>
            <a:off x="4570459" y="3432420"/>
            <a:ext cx="390390" cy="287910"/>
            <a:chOff x="4570459" y="3432420"/>
            <a:chExt cx="390390" cy="2879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6DBBD4-1B60-992D-38EF-766B4F7823E9}"/>
                    </a:ext>
                  </a:extLst>
                </p14:cNvPr>
                <p14:cNvContentPartPr/>
                <p14:nvPr/>
              </p14:nvContentPartPr>
              <p14:xfrm>
                <a:off x="4903969" y="3442860"/>
                <a:ext cx="55080" cy="78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6DBBD4-1B60-992D-38EF-766B4F7823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99649" y="3438540"/>
                  <a:ext cx="63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1509ED-70D9-2A90-BA13-29C8EE9C230B}"/>
                    </a:ext>
                  </a:extLst>
                </p14:cNvPr>
                <p14:cNvContentPartPr/>
                <p14:nvPr/>
              </p14:nvContentPartPr>
              <p14:xfrm>
                <a:off x="4907569" y="3432420"/>
                <a:ext cx="53280" cy="6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1509ED-70D9-2A90-BA13-29C8EE9C23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03249" y="3428100"/>
                  <a:ext cx="61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39E393-BBE1-BCF0-01A3-7EE57814CD9A}"/>
                    </a:ext>
                  </a:extLst>
                </p14:cNvPr>
                <p14:cNvContentPartPr/>
                <p14:nvPr/>
              </p14:nvContentPartPr>
              <p14:xfrm>
                <a:off x="4570459" y="3600810"/>
                <a:ext cx="68040" cy="119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39E393-BBE1-BCF0-01A3-7EE57814CD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66139" y="3596490"/>
                  <a:ext cx="7668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6E3FCB6-6C93-8551-3D3F-8489DC470EA1}"/>
                  </a:ext>
                </a:extLst>
              </p14:cNvPr>
              <p14:cNvContentPartPr/>
              <p14:nvPr/>
            </p14:nvContentPartPr>
            <p14:xfrm>
              <a:off x="3653539" y="4283640"/>
              <a:ext cx="50760" cy="84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6E3FCB6-6C93-8551-3D3F-8489DC470EA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49219" y="4279320"/>
                <a:ext cx="5940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4A51EBC-5B9F-EF76-840C-810A7169595E}"/>
              </a:ext>
            </a:extLst>
          </p:cNvPr>
          <p:cNvGrpSpPr/>
          <p:nvPr/>
        </p:nvGrpSpPr>
        <p:grpSpPr>
          <a:xfrm>
            <a:off x="5251459" y="3840840"/>
            <a:ext cx="50400" cy="101520"/>
            <a:chOff x="5251459" y="3840840"/>
            <a:chExt cx="504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1BDE85-F0CB-72D7-0514-5071BE707255}"/>
                    </a:ext>
                  </a:extLst>
                </p14:cNvPr>
                <p14:cNvContentPartPr/>
                <p14:nvPr/>
              </p14:nvContentPartPr>
              <p14:xfrm>
                <a:off x="5251459" y="3840840"/>
                <a:ext cx="5040" cy="9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1BDE85-F0CB-72D7-0514-5071BE7072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47139" y="3836520"/>
                  <a:ext cx="13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09BE2D-79E4-1FF8-06AB-A1AA85FD761E}"/>
                    </a:ext>
                  </a:extLst>
                </p14:cNvPr>
                <p14:cNvContentPartPr/>
                <p14:nvPr/>
              </p14:nvContentPartPr>
              <p14:xfrm>
                <a:off x="5295739" y="3840840"/>
                <a:ext cx="6120" cy="10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09BE2D-79E4-1FF8-06AB-A1AA85FD76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1419" y="3836520"/>
                  <a:ext cx="147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C86EA14C-2AA5-61CE-7227-C21BCE4A68B1}"/>
              </a:ext>
            </a:extLst>
          </p:cNvPr>
          <p:cNvGrpSpPr/>
          <p:nvPr/>
        </p:nvGrpSpPr>
        <p:grpSpPr>
          <a:xfrm>
            <a:off x="5931499" y="3728880"/>
            <a:ext cx="49680" cy="87480"/>
            <a:chOff x="5931499" y="3728880"/>
            <a:chExt cx="4968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149371-FED0-079C-E989-105C4A959523}"/>
                    </a:ext>
                  </a:extLst>
                </p14:cNvPr>
                <p14:cNvContentPartPr/>
                <p14:nvPr/>
              </p14:nvContentPartPr>
              <p14:xfrm>
                <a:off x="5931499" y="3731400"/>
                <a:ext cx="45360" cy="84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149371-FED0-079C-E989-105C4A95952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27179" y="3727080"/>
                  <a:ext cx="5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8733F4B8-89A4-CCC0-A423-799C8CEBDE87}"/>
                    </a:ext>
                  </a:extLst>
                </p14:cNvPr>
                <p14:cNvContentPartPr/>
                <p14:nvPr/>
              </p14:nvContentPartPr>
              <p14:xfrm>
                <a:off x="5934019" y="3728880"/>
                <a:ext cx="47160" cy="28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8733F4B8-89A4-CCC0-A423-799C8CEBDE8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29699" y="3724560"/>
                  <a:ext cx="55800" cy="1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A2C5F722-0D06-F659-ECD6-5DDB2992D7D1}"/>
                  </a:ext>
                </a:extLst>
              </p14:cNvPr>
              <p14:cNvContentPartPr/>
              <p14:nvPr/>
            </p14:nvContentPartPr>
            <p14:xfrm>
              <a:off x="3866899" y="5268240"/>
              <a:ext cx="35280" cy="7596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A2C5F722-0D06-F659-ECD6-5DDB2992D7D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862579" y="5263920"/>
                <a:ext cx="43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DD606F19-A9E8-A28F-49CF-96AE70CAE2D0}"/>
                  </a:ext>
                </a:extLst>
              </p14:cNvPr>
              <p14:cNvContentPartPr/>
              <p14:nvPr/>
            </p14:nvContentPartPr>
            <p14:xfrm>
              <a:off x="4321939" y="5317200"/>
              <a:ext cx="49680" cy="9144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DD606F19-A9E8-A28F-49CF-96AE70CAE2D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17619" y="5312880"/>
                <a:ext cx="58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2BD2F254-F977-EDFE-1BB5-CBB1266E9BC1}"/>
                  </a:ext>
                </a:extLst>
              </p14:cNvPr>
              <p14:cNvContentPartPr/>
              <p14:nvPr/>
            </p14:nvContentPartPr>
            <p14:xfrm>
              <a:off x="4575019" y="4826520"/>
              <a:ext cx="47160" cy="1170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2BD2F254-F977-EDFE-1BB5-CBB1266E9BC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70699" y="4822200"/>
                <a:ext cx="5580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BAE77CFE-C5A4-138E-522F-042B22AFBC63}"/>
              </a:ext>
            </a:extLst>
          </p:cNvPr>
          <p:cNvGrpSpPr/>
          <p:nvPr/>
        </p:nvGrpSpPr>
        <p:grpSpPr>
          <a:xfrm>
            <a:off x="4524259" y="5133600"/>
            <a:ext cx="69480" cy="118080"/>
            <a:chOff x="4524259" y="5133600"/>
            <a:chExt cx="6948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3A7601C-3132-6183-96F4-0A777B57E73A}"/>
                    </a:ext>
                  </a:extLst>
                </p14:cNvPr>
                <p14:cNvContentPartPr/>
                <p14:nvPr/>
              </p14:nvContentPartPr>
              <p14:xfrm>
                <a:off x="4524259" y="5133600"/>
                <a:ext cx="69480" cy="6660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3A7601C-3132-6183-96F4-0A777B57E7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9939" y="5129280"/>
                  <a:ext cx="78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CC82B101-9578-3CDF-3F17-45F80D15763C}"/>
                    </a:ext>
                  </a:extLst>
                </p14:cNvPr>
                <p14:cNvContentPartPr/>
                <p14:nvPr/>
              </p14:nvContentPartPr>
              <p14:xfrm>
                <a:off x="4554499" y="5143320"/>
                <a:ext cx="2520" cy="10836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CC82B101-9578-3CDF-3F17-45F80D1576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50179" y="5139000"/>
                  <a:ext cx="11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9315B46A-5839-AE15-D75A-3B2E2825E529}"/>
              </a:ext>
            </a:extLst>
          </p:cNvPr>
          <p:cNvGrpSpPr/>
          <p:nvPr/>
        </p:nvGrpSpPr>
        <p:grpSpPr>
          <a:xfrm>
            <a:off x="4847899" y="5790960"/>
            <a:ext cx="64440" cy="85320"/>
            <a:chOff x="4847899" y="5790960"/>
            <a:chExt cx="6444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4523B321-C545-253B-CCDE-DA8E26B22494}"/>
                    </a:ext>
                  </a:extLst>
                </p14:cNvPr>
                <p14:cNvContentPartPr/>
                <p14:nvPr/>
              </p14:nvContentPartPr>
              <p14:xfrm>
                <a:off x="4847899" y="5790960"/>
                <a:ext cx="48240" cy="8532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4523B321-C545-253B-CCDE-DA8E26B224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43579" y="5786640"/>
                  <a:ext cx="56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A97F1481-C29A-A844-AFB0-180BFF3FA722}"/>
                    </a:ext>
                  </a:extLst>
                </p14:cNvPr>
                <p14:cNvContentPartPr/>
                <p14:nvPr/>
              </p14:nvContentPartPr>
              <p14:xfrm>
                <a:off x="4850419" y="5841000"/>
                <a:ext cx="61920" cy="36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A97F1481-C29A-A844-AFB0-180BFF3FA7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6099" y="5836680"/>
                  <a:ext cx="7056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D4ED704B-3B7D-5323-066D-0838617C3ACA}"/>
                  </a:ext>
                </a:extLst>
              </p14:cNvPr>
              <p14:cNvContentPartPr/>
              <p14:nvPr/>
            </p14:nvContentPartPr>
            <p14:xfrm>
              <a:off x="5603179" y="4864680"/>
              <a:ext cx="68400" cy="12960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D4ED704B-3B7D-5323-066D-0838617C3AC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598859" y="4860360"/>
                <a:ext cx="77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8C965756-F4C8-A1ED-DC46-C1BFD2AB4663}"/>
                  </a:ext>
                </a:extLst>
              </p14:cNvPr>
              <p14:cNvContentPartPr/>
              <p14:nvPr/>
            </p14:nvContentPartPr>
            <p14:xfrm>
              <a:off x="5745739" y="5727600"/>
              <a:ext cx="41400" cy="14292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8C965756-F4C8-A1ED-DC46-C1BFD2AB466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741419" y="5723280"/>
                <a:ext cx="50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88AE5BFA-5EC7-1344-09B6-B35948E80545}"/>
                  </a:ext>
                </a:extLst>
              </p14:cNvPr>
              <p14:cNvContentPartPr/>
              <p14:nvPr/>
            </p14:nvContentPartPr>
            <p14:xfrm>
              <a:off x="6286459" y="5675040"/>
              <a:ext cx="61200" cy="9324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88AE5BFA-5EC7-1344-09B6-B35948E8054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282139" y="5670720"/>
                <a:ext cx="6984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645C1260-7452-6F66-F295-FB5D07360915}"/>
              </a:ext>
            </a:extLst>
          </p:cNvPr>
          <p:cNvGrpSpPr/>
          <p:nvPr/>
        </p:nvGrpSpPr>
        <p:grpSpPr>
          <a:xfrm>
            <a:off x="6408859" y="5198040"/>
            <a:ext cx="92520" cy="113400"/>
            <a:chOff x="6408859" y="5198040"/>
            <a:chExt cx="925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771BD7CA-7FCF-FFAC-22A8-1BE95D8F6242}"/>
                    </a:ext>
                  </a:extLst>
                </p14:cNvPr>
                <p14:cNvContentPartPr/>
                <p14:nvPr/>
              </p14:nvContentPartPr>
              <p14:xfrm>
                <a:off x="6408859" y="5212440"/>
                <a:ext cx="64800" cy="990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771BD7CA-7FCF-FFAC-22A8-1BE95D8F62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04539" y="5208120"/>
                  <a:ext cx="73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18214D3F-8ADF-051C-B162-73E31650E1C0}"/>
                    </a:ext>
                  </a:extLst>
                </p14:cNvPr>
                <p14:cNvContentPartPr/>
                <p14:nvPr/>
              </p14:nvContentPartPr>
              <p14:xfrm>
                <a:off x="6414979" y="5198040"/>
                <a:ext cx="86400" cy="1476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18214D3F-8ADF-051C-B162-73E31650E1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10659" y="5193720"/>
                  <a:ext cx="95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31990264-1656-7B95-69E3-E77DD9DB6978}"/>
              </a:ext>
            </a:extLst>
          </p:cNvPr>
          <p:cNvGrpSpPr/>
          <p:nvPr/>
        </p:nvGrpSpPr>
        <p:grpSpPr>
          <a:xfrm>
            <a:off x="6350179" y="4705200"/>
            <a:ext cx="48600" cy="101880"/>
            <a:chOff x="6350179" y="4705200"/>
            <a:chExt cx="4860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66727E0C-0052-C8CE-3A2D-AA80154ED029}"/>
                    </a:ext>
                  </a:extLst>
                </p14:cNvPr>
                <p14:cNvContentPartPr/>
                <p14:nvPr/>
              </p14:nvContentPartPr>
              <p14:xfrm>
                <a:off x="6350179" y="4705200"/>
                <a:ext cx="48600" cy="6048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66727E0C-0052-C8CE-3A2D-AA80154ED0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45859" y="4700880"/>
                  <a:ext cx="5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345C52F7-653A-B7A9-7B95-543B90888C60}"/>
                    </a:ext>
                  </a:extLst>
                </p14:cNvPr>
                <p14:cNvContentPartPr/>
                <p14:nvPr/>
              </p14:nvContentPartPr>
              <p14:xfrm>
                <a:off x="6382939" y="4714560"/>
                <a:ext cx="4680" cy="9252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345C52F7-653A-B7A9-7B95-543B90888C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78619" y="4710240"/>
                  <a:ext cx="133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D4514DE0-FA90-BD75-3D3C-270926A12D28}"/>
              </a:ext>
            </a:extLst>
          </p:cNvPr>
          <p:cNvGrpSpPr/>
          <p:nvPr/>
        </p:nvGrpSpPr>
        <p:grpSpPr>
          <a:xfrm>
            <a:off x="6607901" y="4285710"/>
            <a:ext cx="153000" cy="132480"/>
            <a:chOff x="6607901" y="4285710"/>
            <a:chExt cx="15300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00BA53D3-86C9-A0C7-067E-8CD1355412EE}"/>
                    </a:ext>
                  </a:extLst>
                </p14:cNvPr>
                <p14:cNvContentPartPr/>
                <p14:nvPr/>
              </p14:nvContentPartPr>
              <p14:xfrm>
                <a:off x="6607901" y="4285710"/>
                <a:ext cx="119160" cy="13248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00BA53D3-86C9-A0C7-067E-8CD1355412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03581" y="4281390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5C1FD981-76E2-C4D9-5828-45F7D2F67E59}"/>
                    </a:ext>
                  </a:extLst>
                </p14:cNvPr>
                <p14:cNvContentPartPr/>
                <p14:nvPr/>
              </p14:nvContentPartPr>
              <p14:xfrm>
                <a:off x="6688901" y="4364190"/>
                <a:ext cx="72000" cy="540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5C1FD981-76E2-C4D9-5828-45F7D2F67E5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84581" y="4359870"/>
                  <a:ext cx="80640" cy="1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4C05D11D-72A8-3831-D31D-849D60198B79}"/>
                  </a:ext>
                </a:extLst>
              </p14:cNvPr>
              <p14:cNvContentPartPr/>
              <p14:nvPr/>
            </p14:nvContentPartPr>
            <p14:xfrm>
              <a:off x="7133861" y="4915350"/>
              <a:ext cx="50040" cy="15444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4C05D11D-72A8-3831-D31D-849D60198B7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129541" y="4911030"/>
                <a:ext cx="586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18EE26B2-85F7-4A25-31AD-3CBC217F5A3B}"/>
                  </a:ext>
                </a:extLst>
              </p14:cNvPr>
              <p14:cNvContentPartPr/>
              <p14:nvPr/>
            </p14:nvContentPartPr>
            <p14:xfrm>
              <a:off x="7684661" y="4595310"/>
              <a:ext cx="75600" cy="10908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18EE26B2-85F7-4A25-31AD-3CBC217F5A3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80341" y="4590990"/>
                <a:ext cx="8424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F9233909-23DE-F182-3D64-A83A0E87C7DE}"/>
              </a:ext>
            </a:extLst>
          </p:cNvPr>
          <p:cNvGrpSpPr/>
          <p:nvPr/>
        </p:nvGrpSpPr>
        <p:grpSpPr>
          <a:xfrm>
            <a:off x="8412686" y="4171590"/>
            <a:ext cx="114480" cy="167760"/>
            <a:chOff x="8412686" y="4171590"/>
            <a:chExt cx="1144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82C6CD7F-CE40-C8F4-3C80-48CE07142952}"/>
                    </a:ext>
                  </a:extLst>
                </p14:cNvPr>
                <p14:cNvContentPartPr/>
                <p14:nvPr/>
              </p14:nvContentPartPr>
              <p14:xfrm>
                <a:off x="8412686" y="4171590"/>
                <a:ext cx="114480" cy="7164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82C6CD7F-CE40-C8F4-3C80-48CE0714295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08366" y="4167270"/>
                  <a:ext cx="123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8F95F9E0-C631-482E-7685-0D38D7F89745}"/>
                    </a:ext>
                  </a:extLst>
                </p14:cNvPr>
                <p14:cNvContentPartPr/>
                <p14:nvPr/>
              </p14:nvContentPartPr>
              <p14:xfrm>
                <a:off x="8477126" y="4181310"/>
                <a:ext cx="7560" cy="15804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8F95F9E0-C631-482E-7685-0D38D7F8974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72806" y="4176990"/>
                  <a:ext cx="162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C661142-4992-B2C1-F62E-557A4A619AAD}"/>
              </a:ext>
            </a:extLst>
          </p:cNvPr>
          <p:cNvGrpSpPr/>
          <p:nvPr/>
        </p:nvGrpSpPr>
        <p:grpSpPr>
          <a:xfrm>
            <a:off x="8191286" y="3221640"/>
            <a:ext cx="104400" cy="114480"/>
            <a:chOff x="8191286" y="3221640"/>
            <a:chExt cx="10440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3D41852E-F6EE-5482-B033-715C81B29607}"/>
                    </a:ext>
                  </a:extLst>
                </p14:cNvPr>
                <p14:cNvContentPartPr/>
                <p14:nvPr/>
              </p14:nvContentPartPr>
              <p14:xfrm>
                <a:off x="8194886" y="3259800"/>
                <a:ext cx="52200" cy="7632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3D41852E-F6EE-5482-B033-715C81B296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90566" y="3255480"/>
                  <a:ext cx="60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76810518-0B14-A69D-8992-6905B7B5B4D2}"/>
                    </a:ext>
                  </a:extLst>
                </p14:cNvPr>
                <p14:cNvContentPartPr/>
                <p14:nvPr/>
              </p14:nvContentPartPr>
              <p14:xfrm>
                <a:off x="8191286" y="3221640"/>
                <a:ext cx="104400" cy="2196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76810518-0B14-A69D-8992-6905B7B5B4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86966" y="3217320"/>
                  <a:ext cx="113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74FED75C-95AF-B6CF-026F-B714D28CC4F8}"/>
              </a:ext>
            </a:extLst>
          </p:cNvPr>
          <p:cNvGrpSpPr/>
          <p:nvPr/>
        </p:nvGrpSpPr>
        <p:grpSpPr>
          <a:xfrm>
            <a:off x="7689446" y="2329200"/>
            <a:ext cx="380880" cy="279720"/>
            <a:chOff x="7689446" y="2329200"/>
            <a:chExt cx="3808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DA07AC21-D0FE-268B-C4E5-7EE11EB03BB5}"/>
                    </a:ext>
                  </a:extLst>
                </p14:cNvPr>
                <p14:cNvContentPartPr/>
                <p14:nvPr/>
              </p14:nvContentPartPr>
              <p14:xfrm>
                <a:off x="7965206" y="2489040"/>
                <a:ext cx="64080" cy="11988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DA07AC21-D0FE-268B-C4E5-7EE11EB03B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60886" y="2484720"/>
                  <a:ext cx="72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C71648CC-3689-5D1F-C4F9-6F58608DB025}"/>
                    </a:ext>
                  </a:extLst>
                </p14:cNvPr>
                <p14:cNvContentPartPr/>
                <p14:nvPr/>
              </p14:nvContentPartPr>
              <p14:xfrm>
                <a:off x="7996166" y="2558880"/>
                <a:ext cx="74160" cy="576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C71648CC-3689-5D1F-C4F9-6F58608DB0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91846" y="2554560"/>
                  <a:ext cx="828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DD0DEB6F-5E35-C250-1FD7-9AA37433409D}"/>
                    </a:ext>
                  </a:extLst>
                </p14:cNvPr>
                <p14:cNvContentPartPr/>
                <p14:nvPr/>
              </p14:nvContentPartPr>
              <p14:xfrm>
                <a:off x="7689446" y="2329200"/>
                <a:ext cx="95040" cy="14580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DD0DEB6F-5E35-C250-1FD7-9AA3743340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85126" y="2324880"/>
                  <a:ext cx="10368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6830F30-1420-5172-4D89-516445F1C5F7}"/>
                  </a:ext>
                </a:extLst>
              </p14:cNvPr>
              <p14:cNvContentPartPr/>
              <p14:nvPr/>
            </p14:nvContentPartPr>
            <p14:xfrm>
              <a:off x="7113874" y="2404710"/>
              <a:ext cx="38160" cy="964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6830F30-1420-5172-4D89-516445F1C5F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09554" y="2400390"/>
                <a:ext cx="4680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EB451557-9309-273A-4A2C-8EDAA2A62342}"/>
              </a:ext>
            </a:extLst>
          </p:cNvPr>
          <p:cNvGrpSpPr/>
          <p:nvPr/>
        </p:nvGrpSpPr>
        <p:grpSpPr>
          <a:xfrm>
            <a:off x="7193434" y="3435840"/>
            <a:ext cx="345892" cy="173070"/>
            <a:chOff x="7193434" y="3435840"/>
            <a:chExt cx="345892" cy="1730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86415076-E5BA-EB5A-7C3B-F22F616422BD}"/>
                    </a:ext>
                  </a:extLst>
                </p14:cNvPr>
                <p14:cNvContentPartPr/>
                <p14:nvPr/>
              </p14:nvContentPartPr>
              <p14:xfrm>
                <a:off x="7485326" y="3440880"/>
                <a:ext cx="1800" cy="7560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86415076-E5BA-EB5A-7C3B-F22F616422B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81006" y="3436560"/>
                  <a:ext cx="10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B7754659-63ED-4B3B-C5DF-4FC6B0518D23}"/>
                    </a:ext>
                  </a:extLst>
                </p14:cNvPr>
                <p14:cNvContentPartPr/>
                <p14:nvPr/>
              </p14:nvContentPartPr>
              <p14:xfrm>
                <a:off x="7524566" y="3435840"/>
                <a:ext cx="14760" cy="10728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B7754659-63ED-4B3B-C5DF-4FC6B0518D2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20246" y="3431520"/>
                  <a:ext cx="23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867B640-12E9-358E-D6BB-AC189CFABF96}"/>
                    </a:ext>
                  </a:extLst>
                </p14:cNvPr>
                <p14:cNvContentPartPr/>
                <p14:nvPr/>
              </p14:nvContentPartPr>
              <p14:xfrm>
                <a:off x="7193434" y="3502710"/>
                <a:ext cx="13320" cy="106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867B640-12E9-358E-D6BB-AC189CFABF9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9114" y="3498390"/>
                  <a:ext cx="21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E5FA47-3338-7534-ABFC-6A3510CAEF78}"/>
                    </a:ext>
                  </a:extLst>
                </p14:cNvPr>
                <p14:cNvContentPartPr/>
                <p14:nvPr/>
              </p14:nvContentPartPr>
              <p14:xfrm>
                <a:off x="7243474" y="3487230"/>
                <a:ext cx="76680" cy="92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E5FA47-3338-7534-ABFC-6A3510CAEF7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39154" y="3482910"/>
                  <a:ext cx="853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B784F81-AADB-6AA4-FA81-D702B08682E5}"/>
                  </a:ext>
                </a:extLst>
              </p14:cNvPr>
              <p14:cNvContentPartPr/>
              <p14:nvPr/>
            </p14:nvContentPartPr>
            <p14:xfrm>
              <a:off x="7317994" y="3962070"/>
              <a:ext cx="54360" cy="1000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B784F81-AADB-6AA4-FA81-D702B08682E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313674" y="3957750"/>
                <a:ext cx="630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115CE90-787B-E1CC-BE81-D59866664F0A}"/>
              </a:ext>
            </a:extLst>
          </p:cNvPr>
          <p:cNvGrpSpPr/>
          <p:nvPr/>
        </p:nvGrpSpPr>
        <p:grpSpPr>
          <a:xfrm>
            <a:off x="8393674" y="1285740"/>
            <a:ext cx="47880" cy="128880"/>
            <a:chOff x="8393674" y="1285740"/>
            <a:chExt cx="4788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81E3C30-A5D2-8662-9ADB-C96B860F442E}"/>
                    </a:ext>
                  </a:extLst>
                </p14:cNvPr>
                <p14:cNvContentPartPr/>
                <p14:nvPr/>
              </p14:nvContentPartPr>
              <p14:xfrm>
                <a:off x="8393674" y="1285740"/>
                <a:ext cx="47880" cy="65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81E3C30-A5D2-8662-9ADB-C96B860F44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89354" y="1281420"/>
                  <a:ext cx="56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BB69A5E-B64C-D919-777F-BA0AD03E7D3B}"/>
                    </a:ext>
                  </a:extLst>
                </p14:cNvPr>
                <p14:cNvContentPartPr/>
                <p14:nvPr/>
              </p14:nvContentPartPr>
              <p14:xfrm>
                <a:off x="8419954" y="1297620"/>
                <a:ext cx="360" cy="11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BB69A5E-B64C-D919-777F-BA0AD03E7D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15634" y="1293300"/>
                  <a:ext cx="900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EB1A5AE-F466-B896-5C60-B49B2F8401A2}"/>
                  </a:ext>
                </a:extLst>
              </p14:cNvPr>
              <p14:cNvContentPartPr/>
              <p14:nvPr/>
            </p14:nvContentPartPr>
            <p14:xfrm>
              <a:off x="7542634" y="1483380"/>
              <a:ext cx="606240" cy="604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EB1A5AE-F466-B896-5C60-B49B2F8401A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538314" y="1479060"/>
                <a:ext cx="6148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1998E52D-D192-1467-21DA-F311038E9B9D}"/>
                  </a:ext>
                </a:extLst>
              </p14:cNvPr>
              <p14:cNvContentPartPr/>
              <p14:nvPr/>
            </p14:nvContentPartPr>
            <p14:xfrm>
              <a:off x="7497634" y="1590300"/>
              <a:ext cx="59400" cy="950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1998E52D-D192-1467-21DA-F311038E9B9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493314" y="1585980"/>
                <a:ext cx="6804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D84BD6D-FD23-1EFF-B098-0E618E7C44DE}"/>
              </a:ext>
            </a:extLst>
          </p:cNvPr>
          <p:cNvGrpSpPr/>
          <p:nvPr/>
        </p:nvGrpSpPr>
        <p:grpSpPr>
          <a:xfrm>
            <a:off x="8093794" y="2026260"/>
            <a:ext cx="69120" cy="159840"/>
            <a:chOff x="8093794" y="2026260"/>
            <a:chExt cx="6912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34D38C3-497A-9019-2FF0-55665E22A315}"/>
                    </a:ext>
                  </a:extLst>
                </p14:cNvPr>
                <p14:cNvContentPartPr/>
                <p14:nvPr/>
              </p14:nvContentPartPr>
              <p14:xfrm>
                <a:off x="8093794" y="2064420"/>
                <a:ext cx="5040" cy="121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34D38C3-497A-9019-2FF0-55665E22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89474" y="2060100"/>
                  <a:ext cx="13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743A502-C652-E33B-AB3D-E5BD1EF967F7}"/>
                    </a:ext>
                  </a:extLst>
                </p14:cNvPr>
                <p14:cNvContentPartPr/>
                <p14:nvPr/>
              </p14:nvContentPartPr>
              <p14:xfrm>
                <a:off x="8157874" y="2026260"/>
                <a:ext cx="5040" cy="135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743A502-C652-E33B-AB3D-E5BD1EF967F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53554" y="2021940"/>
                  <a:ext cx="136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6454CE2-FBA0-E44A-BEED-A9F4166C9D22}"/>
                  </a:ext>
                </a:extLst>
              </p14:cNvPr>
              <p14:cNvContentPartPr/>
              <p14:nvPr/>
            </p14:nvContentPartPr>
            <p14:xfrm>
              <a:off x="9580006" y="3153907"/>
              <a:ext cx="36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6454CE2-FBA0-E44A-BEED-A9F4166C9D2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75686" y="314958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B562075-B2C6-292E-CBB9-A812BB46D849}"/>
                  </a:ext>
                </a:extLst>
              </p14:cNvPr>
              <p14:cNvContentPartPr/>
              <p14:nvPr/>
            </p14:nvContentPartPr>
            <p14:xfrm>
              <a:off x="4630366" y="435907"/>
              <a:ext cx="360" cy="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B562075-B2C6-292E-CBB9-A812BB46D84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626046" y="43158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352D56-09F0-A5A6-8C1C-79605EDCE23C}"/>
                  </a:ext>
                </a:extLst>
              </p14:cNvPr>
              <p14:cNvContentPartPr/>
              <p14:nvPr/>
            </p14:nvContentPartPr>
            <p14:xfrm>
              <a:off x="4991086" y="444187"/>
              <a:ext cx="360" cy="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352D56-09F0-A5A6-8C1C-79605EDCE23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986766" y="43986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7D6A04C-8E1B-9553-E079-5059EBED5588}"/>
                  </a:ext>
                </a:extLst>
              </p14:cNvPr>
              <p14:cNvContentPartPr/>
              <p14:nvPr/>
            </p14:nvContentPartPr>
            <p14:xfrm>
              <a:off x="10611766" y="2617147"/>
              <a:ext cx="360" cy="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7D6A04C-8E1B-9553-E079-5059EBED558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607446" y="261282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B8F0D43-9EF0-C5F5-E1E6-6BD8517F61B2}"/>
                  </a:ext>
                </a:extLst>
              </p14:cNvPr>
              <p14:cNvContentPartPr/>
              <p14:nvPr/>
            </p14:nvContentPartPr>
            <p14:xfrm>
              <a:off x="4395286" y="418987"/>
              <a:ext cx="360" cy="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B8F0D43-9EF0-C5F5-E1E6-6BD8517F61B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390966" y="414667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D36A86C-CEE5-6CB6-C7B0-409165D282C9}"/>
              </a:ext>
            </a:extLst>
          </p:cNvPr>
          <p:cNvGrpSpPr/>
          <p:nvPr/>
        </p:nvGrpSpPr>
        <p:grpSpPr>
          <a:xfrm>
            <a:off x="4949326" y="486307"/>
            <a:ext cx="50400" cy="25560"/>
            <a:chOff x="4949326" y="486307"/>
            <a:chExt cx="5040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9FBEE2-4822-2EE3-8D14-1A5449D0ED5E}"/>
                    </a:ext>
                  </a:extLst>
                </p14:cNvPr>
                <p14:cNvContentPartPr/>
                <p14:nvPr/>
              </p14:nvContentPartPr>
              <p14:xfrm>
                <a:off x="4949326" y="511507"/>
                <a:ext cx="360" cy="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9FBEE2-4822-2EE3-8D14-1A5449D0ED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45006" y="5071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5DEECA9-A5F3-EBC3-04B0-B4A88C5F5352}"/>
                    </a:ext>
                  </a:extLst>
                </p14:cNvPr>
                <p14:cNvContentPartPr/>
                <p14:nvPr/>
              </p14:nvContentPartPr>
              <p14:xfrm>
                <a:off x="4999366" y="486307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5DEECA9-A5F3-EBC3-04B0-B4A88C5F535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95046" y="4819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6155BE1-B4DB-4F8B-4A7A-2F264FBFDA76}"/>
              </a:ext>
            </a:extLst>
          </p:cNvPr>
          <p:cNvGrpSpPr/>
          <p:nvPr/>
        </p:nvGrpSpPr>
        <p:grpSpPr>
          <a:xfrm>
            <a:off x="6140566" y="469387"/>
            <a:ext cx="360" cy="360"/>
            <a:chOff x="6140566" y="46938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44292F9-5D3D-9330-7638-5DBCA87DC49B}"/>
                    </a:ext>
                  </a:extLst>
                </p14:cNvPr>
                <p14:cNvContentPartPr/>
                <p14:nvPr/>
              </p14:nvContentPartPr>
              <p14:xfrm>
                <a:off x="6140566" y="469387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44292F9-5D3D-9330-7638-5DBCA87DC49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36246" y="4650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3B2EE74-C147-763D-4206-B186DBD4689D}"/>
                    </a:ext>
                  </a:extLst>
                </p14:cNvPr>
                <p14:cNvContentPartPr/>
                <p14:nvPr/>
              </p14:nvContentPartPr>
              <p14:xfrm>
                <a:off x="6140566" y="469387"/>
                <a:ext cx="360" cy="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3B2EE74-C147-763D-4206-B186DBD4689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36246" y="4650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DCD9518-93C6-220D-990B-7BD11CC9025B}"/>
                    </a:ext>
                  </a:extLst>
                </p14:cNvPr>
                <p14:cNvContentPartPr/>
                <p14:nvPr/>
              </p14:nvContentPartPr>
              <p14:xfrm>
                <a:off x="6140566" y="469387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DCD9518-93C6-220D-990B-7BD11CC9025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36246" y="4650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F001616-9614-E1A3-7E79-42A77D8B2AFD}"/>
                  </a:ext>
                </a:extLst>
              </p14:cNvPr>
              <p14:cNvContentPartPr/>
              <p14:nvPr/>
            </p14:nvContentPartPr>
            <p14:xfrm>
              <a:off x="2910646" y="1668907"/>
              <a:ext cx="360" cy="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F001616-9614-E1A3-7E79-42A77D8B2AF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906326" y="166458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6655FA-547B-6DC5-83B1-2D89435C7AAC}"/>
                  </a:ext>
                </a:extLst>
              </p14:cNvPr>
              <p14:cNvContentPartPr/>
              <p14:nvPr/>
            </p14:nvContentPartPr>
            <p14:xfrm>
              <a:off x="4504366" y="444187"/>
              <a:ext cx="360" cy="3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6655FA-547B-6DC5-83B1-2D89435C7AA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500046" y="439867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34D9DA8-35C1-36A0-A632-8E720F518656}"/>
              </a:ext>
            </a:extLst>
          </p:cNvPr>
          <p:cNvGrpSpPr/>
          <p:nvPr/>
        </p:nvGrpSpPr>
        <p:grpSpPr>
          <a:xfrm>
            <a:off x="3288286" y="1712107"/>
            <a:ext cx="272520" cy="147960"/>
            <a:chOff x="3288286" y="1712107"/>
            <a:chExt cx="2725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448002D-9D80-3F14-399B-BAE1112CDEA1}"/>
                    </a:ext>
                  </a:extLst>
                </p14:cNvPr>
                <p14:cNvContentPartPr/>
                <p14:nvPr/>
              </p14:nvContentPartPr>
              <p14:xfrm>
                <a:off x="3497806" y="1741267"/>
                <a:ext cx="57600" cy="3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448002D-9D80-3F14-399B-BAE1112CDEA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488806" y="1732267"/>
                  <a:ext cx="75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753FFC4-2DE2-529C-ABEB-E3744D875E93}"/>
                    </a:ext>
                  </a:extLst>
                </p14:cNvPr>
                <p14:cNvContentPartPr/>
                <p14:nvPr/>
              </p14:nvContentPartPr>
              <p14:xfrm>
                <a:off x="3497806" y="1799947"/>
                <a:ext cx="63000" cy="3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753FFC4-2DE2-529C-ABEB-E3744D875E9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488806" y="1791307"/>
                  <a:ext cx="8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865EEAF-8E0D-4499-27AB-160BA28A708E}"/>
                    </a:ext>
                  </a:extLst>
                </p14:cNvPr>
                <p14:cNvContentPartPr/>
                <p14:nvPr/>
              </p14:nvContentPartPr>
              <p14:xfrm>
                <a:off x="3288286" y="1712107"/>
                <a:ext cx="105120" cy="147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865EEAF-8E0D-4499-27AB-160BA28A70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79286" y="1703107"/>
                  <a:ext cx="122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7907C72-4003-5AE6-C2CE-35BC28E5A8C2}"/>
              </a:ext>
            </a:extLst>
          </p:cNvPr>
          <p:cNvGrpSpPr/>
          <p:nvPr/>
        </p:nvGrpSpPr>
        <p:grpSpPr>
          <a:xfrm>
            <a:off x="8161966" y="839827"/>
            <a:ext cx="276840" cy="276120"/>
            <a:chOff x="8161966" y="839827"/>
            <a:chExt cx="2768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2A9FB73-A117-CE2A-715A-77B065313859}"/>
                    </a:ext>
                  </a:extLst>
                </p14:cNvPr>
                <p14:cNvContentPartPr/>
                <p14:nvPr/>
              </p14:nvContentPartPr>
              <p14:xfrm>
                <a:off x="8313166" y="839827"/>
                <a:ext cx="125640" cy="142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2A9FB73-A117-CE2A-715A-77B06531385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04526" y="831187"/>
                  <a:ext cx="143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6785D88-B204-3446-CE2B-A20B75D2F10A}"/>
                    </a:ext>
                  </a:extLst>
                </p14:cNvPr>
                <p14:cNvContentPartPr/>
                <p14:nvPr/>
              </p14:nvContentPartPr>
              <p14:xfrm>
                <a:off x="8161966" y="1004707"/>
                <a:ext cx="64440" cy="86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6785D88-B204-3446-CE2B-A20B75D2F1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3326" y="996067"/>
                  <a:ext cx="82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F05E911-2952-F955-7A17-75252887E2ED}"/>
                    </a:ext>
                  </a:extLst>
                </p14:cNvPr>
                <p14:cNvContentPartPr/>
                <p14:nvPr/>
              </p14:nvContentPartPr>
              <p14:xfrm>
                <a:off x="8178886" y="1051147"/>
                <a:ext cx="95400" cy="64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F05E911-2952-F955-7A17-75252887E2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69886" y="1042147"/>
                  <a:ext cx="1130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5CC0D2F-DD9A-8C25-0711-3CFDC59AF1A4}"/>
                  </a:ext>
                </a:extLst>
              </p14:cNvPr>
              <p14:cNvContentPartPr/>
              <p14:nvPr/>
            </p14:nvContentPartPr>
            <p14:xfrm>
              <a:off x="8444926" y="827947"/>
              <a:ext cx="128520" cy="1785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5CC0D2F-DD9A-8C25-0711-3CFDC59AF1A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436286" y="818947"/>
                <a:ext cx="1461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F098ABB-D78C-9AE4-75DC-A733C0BA0A8D}"/>
              </a:ext>
            </a:extLst>
          </p:cNvPr>
          <p:cNvGrpSpPr/>
          <p:nvPr/>
        </p:nvGrpSpPr>
        <p:grpSpPr>
          <a:xfrm>
            <a:off x="2631646" y="3515707"/>
            <a:ext cx="675000" cy="316440"/>
            <a:chOff x="2631646" y="3515707"/>
            <a:chExt cx="675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237E7A9-FC53-14B1-6738-FFA75D927447}"/>
                    </a:ext>
                  </a:extLst>
                </p14:cNvPr>
                <p14:cNvContentPartPr/>
                <p14:nvPr/>
              </p14:nvContentPartPr>
              <p14:xfrm>
                <a:off x="3154006" y="3623707"/>
                <a:ext cx="152640" cy="17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237E7A9-FC53-14B1-6738-FFA75D92744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45366" y="3614707"/>
                  <a:ext cx="170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52105F-F1A2-DCA1-69D9-1BE67A7C2647}"/>
                    </a:ext>
                  </a:extLst>
                </p14:cNvPr>
                <p14:cNvContentPartPr/>
                <p14:nvPr/>
              </p14:nvContentPartPr>
              <p14:xfrm>
                <a:off x="3154006" y="3699307"/>
                <a:ext cx="142920" cy="8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52105F-F1A2-DCA1-69D9-1BE67A7C264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45366" y="3690307"/>
                  <a:ext cx="160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23F5E7E-A8E0-6C70-6332-E7AA98C178D8}"/>
                    </a:ext>
                  </a:extLst>
                </p14:cNvPr>
                <p14:cNvContentPartPr/>
                <p14:nvPr/>
              </p14:nvContentPartPr>
              <p14:xfrm>
                <a:off x="2631646" y="3515707"/>
                <a:ext cx="150120" cy="2257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23F5E7E-A8E0-6C70-6332-E7AA98C178D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23006" y="3506707"/>
                  <a:ext cx="167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DD197D1-A974-6FC6-6BAD-B62AA46DE0C0}"/>
                    </a:ext>
                  </a:extLst>
                </p14:cNvPr>
                <p14:cNvContentPartPr/>
                <p14:nvPr/>
              </p14:nvContentPartPr>
              <p14:xfrm>
                <a:off x="2826406" y="3521467"/>
                <a:ext cx="104040" cy="310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DD197D1-A974-6FC6-6BAD-B62AA46DE0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17406" y="3512467"/>
                  <a:ext cx="121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5A4CC1B-C22A-F608-AA35-D57AEC9C1170}"/>
                    </a:ext>
                  </a:extLst>
                </p14:cNvPr>
                <p14:cNvContentPartPr/>
                <p14:nvPr/>
              </p14:nvContentPartPr>
              <p14:xfrm>
                <a:off x="2851966" y="3640627"/>
                <a:ext cx="150840" cy="50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5A4CC1B-C22A-F608-AA35-D57AEC9C117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42966" y="3631627"/>
                  <a:ext cx="1684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8DA2B8DD-0142-D32B-D3BF-60AFF8CC1842}"/>
              </a:ext>
            </a:extLst>
          </p:cNvPr>
          <p:cNvGrpSpPr/>
          <p:nvPr/>
        </p:nvGrpSpPr>
        <p:grpSpPr>
          <a:xfrm>
            <a:off x="4940686" y="4182787"/>
            <a:ext cx="393840" cy="304560"/>
            <a:chOff x="4940686" y="4182787"/>
            <a:chExt cx="3938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332AD86-6A35-144C-01AE-CA308DFE2AEA}"/>
                    </a:ext>
                  </a:extLst>
                </p14:cNvPr>
                <p14:cNvContentPartPr/>
                <p14:nvPr/>
              </p14:nvContentPartPr>
              <p14:xfrm>
                <a:off x="5242726" y="4182787"/>
                <a:ext cx="50760" cy="70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332AD86-6A35-144C-01AE-CA308DFE2AE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34086" y="4174147"/>
                  <a:ext cx="68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A90C3B3-5285-F0A2-A4CA-01FFF735E166}"/>
                    </a:ext>
                  </a:extLst>
                </p14:cNvPr>
                <p14:cNvContentPartPr/>
                <p14:nvPr/>
              </p14:nvContentPartPr>
              <p14:xfrm>
                <a:off x="5293126" y="4243987"/>
                <a:ext cx="41400" cy="68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A90C3B3-5285-F0A2-A4CA-01FFF735E16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4486" y="4235347"/>
                  <a:ext cx="59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E08AE6B-7327-A4DF-E2E5-FEE032C2F2CF}"/>
                    </a:ext>
                  </a:extLst>
                </p14:cNvPr>
                <p14:cNvContentPartPr/>
                <p14:nvPr/>
              </p14:nvContentPartPr>
              <p14:xfrm>
                <a:off x="4940686" y="4294747"/>
                <a:ext cx="17640" cy="192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E08AE6B-7327-A4DF-E2E5-FEE032C2F2C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32046" y="4286107"/>
                  <a:ext cx="35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6790E13-F74C-4E1E-5101-054A03144A57}"/>
                    </a:ext>
                  </a:extLst>
                </p14:cNvPr>
                <p14:cNvContentPartPr/>
                <p14:nvPr/>
              </p14:nvContentPartPr>
              <p14:xfrm>
                <a:off x="5016286" y="4286467"/>
                <a:ext cx="135360" cy="161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6790E13-F74C-4E1E-5101-054A03144A5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07646" y="4277467"/>
                  <a:ext cx="1530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29AF4DD9-FF16-FA8E-85BB-687E80E990BC}"/>
              </a:ext>
            </a:extLst>
          </p:cNvPr>
          <p:cNvGrpSpPr/>
          <p:nvPr/>
        </p:nvGrpSpPr>
        <p:grpSpPr>
          <a:xfrm>
            <a:off x="3413926" y="5651947"/>
            <a:ext cx="300600" cy="170640"/>
            <a:chOff x="3413926" y="5651947"/>
            <a:chExt cx="300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E33DBBE-2353-CF05-2F71-D824EA71F0AE}"/>
                    </a:ext>
                  </a:extLst>
                </p14:cNvPr>
                <p14:cNvContentPartPr/>
                <p14:nvPr/>
              </p14:nvContentPartPr>
              <p14:xfrm>
                <a:off x="3665926" y="5695867"/>
                <a:ext cx="48600" cy="8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E33DBBE-2353-CF05-2F71-D824EA71F0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56926" y="5686867"/>
                  <a:ext cx="66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512A3BE-147B-E405-C4ED-39FF1399394B}"/>
                    </a:ext>
                  </a:extLst>
                </p14:cNvPr>
                <p14:cNvContentPartPr/>
                <p14:nvPr/>
              </p14:nvContentPartPr>
              <p14:xfrm>
                <a:off x="3665926" y="5754547"/>
                <a:ext cx="31320" cy="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512A3BE-147B-E405-C4ED-39FF1399394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56926" y="5745907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FD9CB2C-AD7E-A759-15D8-47C78899C4BB}"/>
                    </a:ext>
                  </a:extLst>
                </p14:cNvPr>
                <p14:cNvContentPartPr/>
                <p14:nvPr/>
              </p14:nvContentPartPr>
              <p14:xfrm>
                <a:off x="3413926" y="5651947"/>
                <a:ext cx="142920" cy="1706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FD9CB2C-AD7E-A759-15D8-47C78899C4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405286" y="5643307"/>
                  <a:ext cx="16056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B850ECC9-EBAF-B7CA-C1A5-CDE9BB7C2E79}"/>
              </a:ext>
            </a:extLst>
          </p:cNvPr>
          <p:cNvGrpSpPr/>
          <p:nvPr/>
        </p:nvGrpSpPr>
        <p:grpSpPr>
          <a:xfrm>
            <a:off x="4512646" y="5897107"/>
            <a:ext cx="254160" cy="361440"/>
            <a:chOff x="4512646" y="5897107"/>
            <a:chExt cx="2541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C60A9D4-1B6A-616A-CF47-158220F71FFE}"/>
                    </a:ext>
                  </a:extLst>
                </p14:cNvPr>
                <p14:cNvContentPartPr/>
                <p14:nvPr/>
              </p14:nvContentPartPr>
              <p14:xfrm>
                <a:off x="4596526" y="5913667"/>
                <a:ext cx="17640" cy="83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C60A9D4-1B6A-616A-CF47-158220F71F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87886" y="5905027"/>
                  <a:ext cx="35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1FBCDDC-3272-F5A0-9557-3DB3A0BD62DE}"/>
                    </a:ext>
                  </a:extLst>
                </p14:cNvPr>
                <p14:cNvContentPartPr/>
                <p14:nvPr/>
              </p14:nvContentPartPr>
              <p14:xfrm>
                <a:off x="4639006" y="5897107"/>
                <a:ext cx="360" cy="66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1FBCDDC-3272-F5A0-9557-3DB3A0BD62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30006" y="5888107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964EADC-2C5B-104A-C2DB-E48C1DBB370F}"/>
                    </a:ext>
                  </a:extLst>
                </p14:cNvPr>
                <p14:cNvContentPartPr/>
                <p14:nvPr/>
              </p14:nvContentPartPr>
              <p14:xfrm>
                <a:off x="4512646" y="6130027"/>
                <a:ext cx="154800" cy="128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964EADC-2C5B-104A-C2DB-E48C1DBB370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03646" y="6121027"/>
                  <a:ext cx="172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3976270-DA5D-CC33-286C-CE78B759983E}"/>
                    </a:ext>
                  </a:extLst>
                </p14:cNvPr>
                <p14:cNvContentPartPr/>
                <p14:nvPr/>
              </p14:nvContentPartPr>
              <p14:xfrm>
                <a:off x="4670326" y="6114547"/>
                <a:ext cx="96480" cy="129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3976270-DA5D-CC33-286C-CE78B759983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61326" y="6105907"/>
                  <a:ext cx="1141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1E6F3053-136C-B8B7-7C49-F926AE7AEB62}"/>
              </a:ext>
            </a:extLst>
          </p:cNvPr>
          <p:cNvGrpSpPr/>
          <p:nvPr/>
        </p:nvGrpSpPr>
        <p:grpSpPr>
          <a:xfrm>
            <a:off x="6224086" y="5930587"/>
            <a:ext cx="173880" cy="285480"/>
            <a:chOff x="6224086" y="5930587"/>
            <a:chExt cx="1738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399F2E4-921A-A5D4-2CE3-4B7B4FC309CE}"/>
                    </a:ext>
                  </a:extLst>
                </p14:cNvPr>
                <p14:cNvContentPartPr/>
                <p14:nvPr/>
              </p14:nvContentPartPr>
              <p14:xfrm>
                <a:off x="6224086" y="6073867"/>
                <a:ext cx="86400" cy="142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399F2E4-921A-A5D4-2CE3-4B7B4FC309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15446" y="6065227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F6D96F1-EBCC-6E48-48C1-76E390BCB59B}"/>
                    </a:ext>
                  </a:extLst>
                </p14:cNvPr>
                <p14:cNvContentPartPr/>
                <p14:nvPr/>
              </p14:nvContentPartPr>
              <p14:xfrm>
                <a:off x="6241006" y="5930587"/>
                <a:ext cx="92880" cy="97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F6D96F1-EBCC-6E48-48C1-76E390BCB5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32006" y="5921947"/>
                  <a:ext cx="110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C988B36-342C-395A-DFC0-679978300B35}"/>
                    </a:ext>
                  </a:extLst>
                </p14:cNvPr>
                <p14:cNvContentPartPr/>
                <p14:nvPr/>
              </p14:nvContentPartPr>
              <p14:xfrm>
                <a:off x="6341806" y="5930587"/>
                <a:ext cx="56160" cy="784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C988B36-342C-395A-DFC0-679978300B3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32806" y="5921947"/>
                  <a:ext cx="738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A383F409-FC33-98A0-3575-2E6EED16C49B}"/>
                  </a:ext>
                </a:extLst>
              </p14:cNvPr>
              <p14:cNvContentPartPr/>
              <p14:nvPr/>
            </p14:nvContentPartPr>
            <p14:xfrm>
              <a:off x="6341806" y="6063067"/>
              <a:ext cx="111600" cy="14616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A383F409-FC33-98A0-3575-2E6EED16C49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332806" y="6054067"/>
                <a:ext cx="1292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2" name="Group 441">
            <a:extLst>
              <a:ext uri="{FF2B5EF4-FFF2-40B4-BE49-F238E27FC236}">
                <a16:creationId xmlns:a16="http://schemas.microsoft.com/office/drawing/2014/main" id="{4CD40050-0CDF-6DEA-EBAC-82FBE167BD96}"/>
              </a:ext>
            </a:extLst>
          </p:cNvPr>
          <p:cNvGrpSpPr/>
          <p:nvPr/>
        </p:nvGrpSpPr>
        <p:grpSpPr>
          <a:xfrm>
            <a:off x="7465726" y="4999267"/>
            <a:ext cx="310320" cy="293760"/>
            <a:chOff x="7465726" y="4999267"/>
            <a:chExt cx="3103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6B7B93D-F635-F1F1-9F7D-8F2EC4949CE6}"/>
                    </a:ext>
                  </a:extLst>
                </p14:cNvPr>
                <p14:cNvContentPartPr/>
                <p14:nvPr/>
              </p14:nvContentPartPr>
              <p14:xfrm>
                <a:off x="7465726" y="5041747"/>
                <a:ext cx="70920" cy="370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6B7B93D-F635-F1F1-9F7D-8F2EC4949CE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57086" y="5032747"/>
                  <a:ext cx="88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0E026929-4170-8456-FB52-B8B11EDB8B2F}"/>
                    </a:ext>
                  </a:extLst>
                </p14:cNvPr>
                <p14:cNvContentPartPr/>
                <p14:nvPr/>
              </p14:nvContentPartPr>
              <p14:xfrm>
                <a:off x="7524406" y="4999267"/>
                <a:ext cx="55440" cy="37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0E026929-4170-8456-FB52-B8B11EDB8B2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15766" y="4990627"/>
                  <a:ext cx="73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B7098A0-6538-32F3-B5B3-C3FFE0506303}"/>
                    </a:ext>
                  </a:extLst>
                </p14:cNvPr>
                <p14:cNvContentPartPr/>
                <p14:nvPr/>
              </p14:nvContentPartPr>
              <p14:xfrm>
                <a:off x="7557886" y="5100067"/>
                <a:ext cx="87120" cy="192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B7098A0-6538-32F3-B5B3-C3FFE05063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49246" y="5091427"/>
                  <a:ext cx="104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730FC96-94C1-5CB1-DDFE-242D183D7ACC}"/>
                    </a:ext>
                  </a:extLst>
                </p14:cNvPr>
                <p14:cNvContentPartPr/>
                <p14:nvPr/>
              </p14:nvContentPartPr>
              <p14:xfrm>
                <a:off x="7683526" y="5100427"/>
                <a:ext cx="92520" cy="87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730FC96-94C1-5CB1-DDFE-242D183D7AC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74886" y="5091427"/>
                  <a:ext cx="110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8E53543-0310-F0FB-5D44-517B4DC1ED58}"/>
                    </a:ext>
                  </a:extLst>
                </p14:cNvPr>
                <p14:cNvContentPartPr/>
                <p14:nvPr/>
              </p14:nvContentPartPr>
              <p14:xfrm>
                <a:off x="7725286" y="5091787"/>
                <a:ext cx="34560" cy="20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8E53543-0310-F0FB-5D44-517B4DC1ED5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16646" y="5082787"/>
                  <a:ext cx="522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24FE0CA4-162E-CD5E-139B-AE0E9D1A34CE}"/>
              </a:ext>
            </a:extLst>
          </p:cNvPr>
          <p:cNvGrpSpPr/>
          <p:nvPr/>
        </p:nvGrpSpPr>
        <p:grpSpPr>
          <a:xfrm>
            <a:off x="8623486" y="4127347"/>
            <a:ext cx="293760" cy="301320"/>
            <a:chOff x="8623486" y="4127347"/>
            <a:chExt cx="2937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04B8BFE-E08E-EF69-5C6A-DD7CC21BC4B5}"/>
                    </a:ext>
                  </a:extLst>
                </p14:cNvPr>
                <p14:cNvContentPartPr/>
                <p14:nvPr/>
              </p14:nvContentPartPr>
              <p14:xfrm>
                <a:off x="8623486" y="4202587"/>
                <a:ext cx="91440" cy="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04B8BFE-E08E-EF69-5C6A-DD7CC21BC4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14486" y="4193947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938481E-AA63-CA64-181E-868A1CD8D763}"/>
                    </a:ext>
                  </a:extLst>
                </p14:cNvPr>
                <p14:cNvContentPartPr/>
                <p14:nvPr/>
              </p14:nvContentPartPr>
              <p14:xfrm>
                <a:off x="8648686" y="4236427"/>
                <a:ext cx="81000" cy="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938481E-AA63-CA64-181E-868A1CD8D76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40046" y="4227427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FAE2F98F-2AC5-280B-7894-196994E96839}"/>
                    </a:ext>
                  </a:extLst>
                </p14:cNvPr>
                <p14:cNvContentPartPr/>
                <p14:nvPr/>
              </p14:nvContentPartPr>
              <p14:xfrm>
                <a:off x="8815366" y="4127347"/>
                <a:ext cx="101880" cy="126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FAE2F98F-2AC5-280B-7894-196994E968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06366" y="4118347"/>
                  <a:ext cx="119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7A7597C-74E2-DB66-9246-076EA73CF1FF}"/>
                    </a:ext>
                  </a:extLst>
                </p14:cNvPr>
                <p14:cNvContentPartPr/>
                <p14:nvPr/>
              </p14:nvContentPartPr>
              <p14:xfrm>
                <a:off x="8883406" y="4185667"/>
                <a:ext cx="17640" cy="243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7A7597C-74E2-DB66-9246-076EA73CF1F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874406" y="4177027"/>
                  <a:ext cx="3528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406683D2-D1E4-A2AF-FB29-DDFA7213253C}"/>
              </a:ext>
            </a:extLst>
          </p:cNvPr>
          <p:cNvGrpSpPr/>
          <p:nvPr/>
        </p:nvGrpSpPr>
        <p:grpSpPr>
          <a:xfrm>
            <a:off x="6660406" y="2003347"/>
            <a:ext cx="286560" cy="319680"/>
            <a:chOff x="6660406" y="2003347"/>
            <a:chExt cx="2865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EB741A7-CDC5-8556-12DF-2BF82D671DFA}"/>
                    </a:ext>
                  </a:extLst>
                </p14:cNvPr>
                <p14:cNvContentPartPr/>
                <p14:nvPr/>
              </p14:nvContentPartPr>
              <p14:xfrm>
                <a:off x="6660406" y="2156707"/>
                <a:ext cx="66600" cy="410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EB741A7-CDC5-8556-12DF-2BF82D671DF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51766" y="2147707"/>
                  <a:ext cx="84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3968088-1CE3-52A2-5897-B7DE31A4523F}"/>
                    </a:ext>
                  </a:extLst>
                </p14:cNvPr>
                <p14:cNvContentPartPr/>
                <p14:nvPr/>
              </p14:nvContentPartPr>
              <p14:xfrm>
                <a:off x="6702526" y="2189107"/>
                <a:ext cx="75600" cy="34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3968088-1CE3-52A2-5897-B7DE31A4523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93886" y="2180467"/>
                  <a:ext cx="93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6BA7A29-FCD4-133C-CBA7-10597ED71520}"/>
                    </a:ext>
                  </a:extLst>
                </p14:cNvPr>
                <p14:cNvContentPartPr/>
                <p14:nvPr/>
              </p14:nvContentPartPr>
              <p14:xfrm>
                <a:off x="6843286" y="2003347"/>
                <a:ext cx="103680" cy="319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6BA7A29-FCD4-133C-CBA7-10597ED7152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34646" y="1994347"/>
                  <a:ext cx="12132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A75576D2-468F-C9C3-F50A-B9BA8474D28E}"/>
              </a:ext>
            </a:extLst>
          </p:cNvPr>
          <p:cNvGrpSpPr/>
          <p:nvPr/>
        </p:nvGrpSpPr>
        <p:grpSpPr>
          <a:xfrm>
            <a:off x="6560123" y="3291300"/>
            <a:ext cx="89280" cy="126000"/>
            <a:chOff x="6560123" y="3291300"/>
            <a:chExt cx="8928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46B3B2E-AD3B-C512-6770-8714122B5FC8}"/>
                    </a:ext>
                  </a:extLst>
                </p14:cNvPr>
                <p14:cNvContentPartPr/>
                <p14:nvPr/>
              </p14:nvContentPartPr>
              <p14:xfrm>
                <a:off x="6560123" y="3291300"/>
                <a:ext cx="49320" cy="126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46B3B2E-AD3B-C512-6770-8714122B5FC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55803" y="3286980"/>
                  <a:ext cx="57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C39D96E-0235-3413-0106-2F541B5F4131}"/>
                    </a:ext>
                  </a:extLst>
                </p14:cNvPr>
                <p14:cNvContentPartPr/>
                <p14:nvPr/>
              </p14:nvContentPartPr>
              <p14:xfrm>
                <a:off x="6572003" y="3360780"/>
                <a:ext cx="77400" cy="6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C39D96E-0235-3413-0106-2F541B5F413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67683" y="3356460"/>
                  <a:ext cx="8604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F12A8CC-707F-7C81-15D0-1459DF03FFD2}"/>
              </a:ext>
            </a:extLst>
          </p:cNvPr>
          <p:cNvGrpSpPr/>
          <p:nvPr/>
        </p:nvGrpSpPr>
        <p:grpSpPr>
          <a:xfrm>
            <a:off x="8514766" y="3338587"/>
            <a:ext cx="417960" cy="240120"/>
            <a:chOff x="8514766" y="3338587"/>
            <a:chExt cx="4179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D28CFE0-F576-307F-9CDC-7EE8907C6176}"/>
                    </a:ext>
                  </a:extLst>
                </p14:cNvPr>
                <p14:cNvContentPartPr/>
                <p14:nvPr/>
              </p14:nvContentPartPr>
              <p14:xfrm>
                <a:off x="8556526" y="3363787"/>
                <a:ext cx="143280" cy="388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D28CFE0-F576-307F-9CDC-7EE8907C617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47526" y="3354787"/>
                  <a:ext cx="160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87DCF38-4DA0-1A15-1BA3-EBB9CAEFB90F}"/>
                    </a:ext>
                  </a:extLst>
                </p14:cNvPr>
                <p14:cNvContentPartPr/>
                <p14:nvPr/>
              </p14:nvContentPartPr>
              <p14:xfrm>
                <a:off x="8514766" y="3413827"/>
                <a:ext cx="133200" cy="144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87DCF38-4DA0-1A15-1BA3-EBB9CAEFB90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05766" y="3404827"/>
                  <a:ext cx="15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44E642A-5DF4-5B19-F15D-DF4D84CD3AE1}"/>
                    </a:ext>
                  </a:extLst>
                </p14:cNvPr>
                <p14:cNvContentPartPr/>
                <p14:nvPr/>
              </p14:nvContentPartPr>
              <p14:xfrm>
                <a:off x="8724286" y="3338587"/>
                <a:ext cx="61200" cy="217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44E642A-5DF4-5B19-F15D-DF4D84CD3AE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15286" y="3329947"/>
                  <a:ext cx="78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EAA192F-1CAC-0A5A-AAD3-5F82F3A88BD1}"/>
                    </a:ext>
                  </a:extLst>
                </p14:cNvPr>
                <p14:cNvContentPartPr/>
                <p14:nvPr/>
              </p14:nvContentPartPr>
              <p14:xfrm>
                <a:off x="8707366" y="3346507"/>
                <a:ext cx="92160" cy="90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EAA192F-1CAC-0A5A-AAD3-5F82F3A88BD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98726" y="3337867"/>
                  <a:ext cx="10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DEEC3E8B-EFE8-7A12-272F-FB2550D35958}"/>
                    </a:ext>
                  </a:extLst>
                </p14:cNvPr>
                <p14:cNvContentPartPr/>
                <p14:nvPr/>
              </p14:nvContentPartPr>
              <p14:xfrm>
                <a:off x="8841286" y="3370267"/>
                <a:ext cx="78840" cy="208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DEEC3E8B-EFE8-7A12-272F-FB2550D3595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32646" y="3361267"/>
                  <a:ext cx="96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61A9F90-F3A8-2A91-98CD-AFB854F98D96}"/>
                    </a:ext>
                  </a:extLst>
                </p14:cNvPr>
                <p14:cNvContentPartPr/>
                <p14:nvPr/>
              </p14:nvContentPartPr>
              <p14:xfrm>
                <a:off x="8866846" y="3489427"/>
                <a:ext cx="65880" cy="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61A9F90-F3A8-2A91-98CD-AFB854F98D9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58206" y="3480787"/>
                  <a:ext cx="83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06A87AA9-FA5A-1ACF-A6E0-6A4A533ECA1E}"/>
                  </a:ext>
                </a:extLst>
              </p14:cNvPr>
              <p14:cNvContentPartPr/>
              <p14:nvPr/>
            </p14:nvContentPartPr>
            <p14:xfrm>
              <a:off x="5847983" y="1766768"/>
              <a:ext cx="360" cy="2131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06A87AA9-FA5A-1ACF-A6E0-6A4A533ECA1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839343" y="1757768"/>
                <a:ext cx="18000" cy="23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0" name="Group 539">
            <a:extLst>
              <a:ext uri="{FF2B5EF4-FFF2-40B4-BE49-F238E27FC236}">
                <a16:creationId xmlns:a16="http://schemas.microsoft.com/office/drawing/2014/main" id="{5E7BF8CC-2287-2E0D-7C8A-BF5AD9756073}"/>
              </a:ext>
            </a:extLst>
          </p:cNvPr>
          <p:cNvGrpSpPr/>
          <p:nvPr/>
        </p:nvGrpSpPr>
        <p:grpSpPr>
          <a:xfrm>
            <a:off x="5942663" y="1677547"/>
            <a:ext cx="206543" cy="283981"/>
            <a:chOff x="5942663" y="1677547"/>
            <a:chExt cx="206543" cy="2839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D036D7D-F2C9-7ADB-F1A4-32B7C6950E31}"/>
                    </a:ext>
                  </a:extLst>
                </p14:cNvPr>
                <p14:cNvContentPartPr/>
                <p14:nvPr/>
              </p14:nvContentPartPr>
              <p14:xfrm>
                <a:off x="6085126" y="1677547"/>
                <a:ext cx="13680" cy="34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D036D7D-F2C9-7ADB-F1A4-32B7C6950E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76486" y="1668547"/>
                  <a:ext cx="31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93640E2-56B1-6353-FAAD-5290C23B4D8E}"/>
                    </a:ext>
                  </a:extLst>
                </p14:cNvPr>
                <p14:cNvContentPartPr/>
                <p14:nvPr/>
              </p14:nvContentPartPr>
              <p14:xfrm>
                <a:off x="6142366" y="1702747"/>
                <a:ext cx="6840" cy="31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93640E2-56B1-6353-FAAD-5290C23B4D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33366" y="1693747"/>
                  <a:ext cx="24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AB58F19-9353-9761-BE0A-E83333DFF170}"/>
                    </a:ext>
                  </a:extLst>
                </p14:cNvPr>
                <p14:cNvContentPartPr/>
                <p14:nvPr/>
              </p14:nvContentPartPr>
              <p14:xfrm>
                <a:off x="5942663" y="1775768"/>
                <a:ext cx="72720" cy="1857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AB58F19-9353-9761-BE0A-E83333DFF17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33663" y="1767128"/>
                  <a:ext cx="903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2C1BD4A-5635-13A9-C179-0CA2049814DA}"/>
              </a:ext>
            </a:extLst>
          </p:cNvPr>
          <p:cNvGrpSpPr/>
          <p:nvPr/>
        </p:nvGrpSpPr>
        <p:grpSpPr>
          <a:xfrm>
            <a:off x="3056183" y="1710608"/>
            <a:ext cx="140040" cy="180720"/>
            <a:chOff x="3056183" y="1710608"/>
            <a:chExt cx="1400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779EC6A5-A08D-1ADB-0CEE-75AEF91D05BA}"/>
                    </a:ext>
                  </a:extLst>
                </p14:cNvPr>
                <p14:cNvContentPartPr/>
                <p14:nvPr/>
              </p14:nvContentPartPr>
              <p14:xfrm>
                <a:off x="3056183" y="1733288"/>
                <a:ext cx="140040" cy="1580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779EC6A5-A08D-1ADB-0CEE-75AEF91D05B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47183" y="1724648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8114390-2755-16ED-561D-7AA4EE994D4E}"/>
                    </a:ext>
                  </a:extLst>
                </p14:cNvPr>
                <p14:cNvContentPartPr/>
                <p14:nvPr/>
              </p14:nvContentPartPr>
              <p14:xfrm>
                <a:off x="3061943" y="1710608"/>
                <a:ext cx="106920" cy="86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8114390-2755-16ED-561D-7AA4EE994D4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053303" y="1701608"/>
                  <a:ext cx="12456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962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30957</TotalTime>
  <Words>148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英乔</dc:creator>
  <cp:lastModifiedBy>Todd Eisworth</cp:lastModifiedBy>
  <cp:revision>21</cp:revision>
  <dcterms:created xsi:type="dcterms:W3CDTF">2022-07-07T13:39:15Z</dcterms:created>
  <dcterms:modified xsi:type="dcterms:W3CDTF">2022-09-28T18:26:06Z</dcterms:modified>
</cp:coreProperties>
</file>